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6858000" cx="12188825"/>
  <p:notesSz cx="6858000" cy="9144000"/>
  <p:embeddedFontLst>
    <p:embeddedFont>
      <p:font typeface="Proxima Nova"/>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C3718257-B937-4DEB-92BF-F79CB99E0DD4}">
  <a:tblStyle styleId="{C3718257-B937-4DEB-92BF-F79CB99E0DD4}"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roximaNova-bold.fntdata"/><Relationship Id="rId30" Type="http://schemas.openxmlformats.org/officeDocument/2006/relationships/font" Target="fonts/ProximaNova-regular.fntdata"/><Relationship Id="rId11" Type="http://schemas.openxmlformats.org/officeDocument/2006/relationships/slide" Target="slides/slide6.xml"/><Relationship Id="rId33" Type="http://schemas.openxmlformats.org/officeDocument/2006/relationships/font" Target="fonts/ProximaNova-boldItalic.fntdata"/><Relationship Id="rId10" Type="http://schemas.openxmlformats.org/officeDocument/2006/relationships/slide" Target="slides/slide5.xml"/><Relationship Id="rId32" Type="http://schemas.openxmlformats.org/officeDocument/2006/relationships/font" Target="fonts/ProximaNova-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7200"/>
          </a:xfrm>
          <a:prstGeom prst="rect">
            <a:avLst/>
          </a:prstGeom>
          <a:noFill/>
          <a:ln>
            <a:noFill/>
          </a:ln>
        </p:spPr>
        <p:txBody>
          <a:bodyPr anchorCtr="0" anchor="t" bIns="91425" lIns="91425" rIns="91425" wrap="square"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dk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dk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dk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dk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dk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dk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dk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3884613" y="0"/>
            <a:ext cx="2971800" cy="457200"/>
          </a:xfrm>
          <a:prstGeom prst="rect">
            <a:avLst/>
          </a:prstGeom>
          <a:noFill/>
          <a:ln>
            <a:noFill/>
          </a:ln>
        </p:spPr>
        <p:txBody>
          <a:bodyPr anchorCtr="0" anchor="t" bIns="91425" lIns="91425" rIns="91425" wrap="square" tIns="91425"/>
          <a:lstStyle>
            <a:lvl1pPr indent="0" lvl="0" marL="0" marR="0" rtl="0" algn="r">
              <a:spcBef>
                <a:spcPts val="0"/>
              </a:spcBef>
              <a:buNone/>
              <a:defRPr b="0" i="0" sz="1200" u="none" cap="none" strike="noStrike">
                <a:solidFill>
                  <a:schemeClr val="dk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dk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dk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dk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dk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dk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dk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dk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indent="0" lvl="0" marL="0" marR="0" rtl="0" algn="l">
              <a:spcBef>
                <a:spcPts val="0"/>
              </a:spcBef>
              <a:buChar char="●"/>
              <a:defRPr b="0" i="0" sz="1600" u="none" cap="none" strike="noStrike">
                <a:solidFill>
                  <a:schemeClr val="dk1"/>
                </a:solidFill>
                <a:latin typeface="Calibri"/>
                <a:ea typeface="Calibri"/>
                <a:cs typeface="Calibri"/>
                <a:sym typeface="Calibri"/>
              </a:defRPr>
            </a:lvl1pPr>
            <a:lvl2pPr indent="-12592" lvl="1" marL="609493" marR="0" rtl="0" algn="l">
              <a:spcBef>
                <a:spcPts val="0"/>
              </a:spcBef>
              <a:buChar char="○"/>
              <a:defRPr b="0" i="0" sz="1600" u="none" cap="none" strike="noStrike">
                <a:solidFill>
                  <a:schemeClr val="dk1"/>
                </a:solidFill>
                <a:latin typeface="Calibri"/>
                <a:ea typeface="Calibri"/>
                <a:cs typeface="Calibri"/>
                <a:sym typeface="Calibri"/>
              </a:defRPr>
            </a:lvl2pPr>
            <a:lvl3pPr indent="-12487" lvl="2" marL="1218987" marR="0" rtl="0" algn="l">
              <a:spcBef>
                <a:spcPts val="0"/>
              </a:spcBef>
              <a:buChar char="■"/>
              <a:defRPr b="0" i="0" sz="1600" u="none" cap="none" strike="noStrike">
                <a:solidFill>
                  <a:schemeClr val="dk1"/>
                </a:solidFill>
                <a:latin typeface="Calibri"/>
                <a:ea typeface="Calibri"/>
                <a:cs typeface="Calibri"/>
                <a:sym typeface="Calibri"/>
              </a:defRPr>
            </a:lvl3pPr>
            <a:lvl4pPr indent="-12380" lvl="3" marL="1828480" marR="0" rtl="0" algn="l">
              <a:spcBef>
                <a:spcPts val="0"/>
              </a:spcBef>
              <a:buChar char="●"/>
              <a:defRPr b="0" i="0" sz="1600" u="none" cap="none" strike="noStrike">
                <a:solidFill>
                  <a:schemeClr val="dk1"/>
                </a:solidFill>
                <a:latin typeface="Calibri"/>
                <a:ea typeface="Calibri"/>
                <a:cs typeface="Calibri"/>
                <a:sym typeface="Calibri"/>
              </a:defRPr>
            </a:lvl4pPr>
            <a:lvl5pPr indent="-12273" lvl="4" marL="2437973" marR="0" rtl="0" algn="l">
              <a:spcBef>
                <a:spcPts val="0"/>
              </a:spcBef>
              <a:buChar char="○"/>
              <a:defRPr b="0" i="0" sz="1600" u="none" cap="none" strike="noStrike">
                <a:solidFill>
                  <a:schemeClr val="dk1"/>
                </a:solidFill>
                <a:latin typeface="Calibri"/>
                <a:ea typeface="Calibri"/>
                <a:cs typeface="Calibri"/>
                <a:sym typeface="Calibri"/>
              </a:defRPr>
            </a:lvl5pPr>
            <a:lvl6pPr indent="-12167" lvl="5" marL="3047467" marR="0" rtl="0" algn="l">
              <a:spcBef>
                <a:spcPts val="0"/>
              </a:spcBef>
              <a:buChar char="■"/>
              <a:defRPr b="0" i="0" sz="1600" u="none" cap="none" strike="noStrike">
                <a:solidFill>
                  <a:schemeClr val="dk1"/>
                </a:solidFill>
                <a:latin typeface="Calibri"/>
                <a:ea typeface="Calibri"/>
                <a:cs typeface="Calibri"/>
                <a:sym typeface="Calibri"/>
              </a:defRPr>
            </a:lvl6pPr>
            <a:lvl7pPr indent="-12060" lvl="6" marL="3656960" marR="0" rtl="0" algn="l">
              <a:spcBef>
                <a:spcPts val="0"/>
              </a:spcBef>
              <a:buChar char="●"/>
              <a:defRPr b="0" i="0" sz="1600" u="none" cap="none" strike="noStrike">
                <a:solidFill>
                  <a:schemeClr val="dk1"/>
                </a:solidFill>
                <a:latin typeface="Calibri"/>
                <a:ea typeface="Calibri"/>
                <a:cs typeface="Calibri"/>
                <a:sym typeface="Calibri"/>
              </a:defRPr>
            </a:lvl7pPr>
            <a:lvl8pPr indent="-11953" lvl="7" marL="4266453" marR="0" rtl="0" algn="l">
              <a:spcBef>
                <a:spcPts val="0"/>
              </a:spcBef>
              <a:buChar char="○"/>
              <a:defRPr b="0" i="0" sz="1600" u="none" cap="none" strike="noStrike">
                <a:solidFill>
                  <a:schemeClr val="dk1"/>
                </a:solidFill>
                <a:latin typeface="Calibri"/>
                <a:ea typeface="Calibri"/>
                <a:cs typeface="Calibri"/>
                <a:sym typeface="Calibri"/>
              </a:defRPr>
            </a:lvl8pPr>
            <a:lvl9pPr indent="-11846" lvl="8" marL="4875947" marR="0" rtl="0" algn="l">
              <a:spcBef>
                <a:spcPts val="0"/>
              </a:spcBef>
              <a:buChar char="■"/>
              <a:defRPr b="0" i="0" sz="16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800" cy="457200"/>
          </a:xfrm>
          <a:prstGeom prst="rect">
            <a:avLst/>
          </a:prstGeom>
          <a:noFill/>
          <a:ln>
            <a:noFill/>
          </a:ln>
        </p:spPr>
        <p:txBody>
          <a:bodyPr anchorCtr="0" anchor="b" bIns="91425" lIns="91425" rIns="91425" wrap="square"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dk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dk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dk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dk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dk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dk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dk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3884613" y="8685213"/>
            <a:ext cx="2971800" cy="457200"/>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Shape 10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102" name="Shape 10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83" name="Shape 183"/>
          <p:cNvSpPr txBox="1"/>
          <p:nvPr>
            <p:ph idx="12" type="sldNum"/>
          </p:nvPr>
        </p:nvSpPr>
        <p:spPr>
          <a:xfrm>
            <a:off x="3884613" y="8685213"/>
            <a:ext cx="2971800" cy="457200"/>
          </a:xfrm>
          <a:prstGeom prst="rect">
            <a:avLst/>
          </a:prstGeom>
        </p:spPr>
        <p:txBody>
          <a:bodyPr anchorCtr="0" anchor="b" bIns="45700" lIns="91425" rIns="91425" wrap="square" tIns="45700">
            <a:noAutofit/>
          </a:bodyPr>
          <a:lstStyle/>
          <a:p>
            <a:pPr lvl="0" rt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Shape 19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92" name="Shape 1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193" name="Shape 193"/>
          <p:cNvSpPr txBox="1"/>
          <p:nvPr>
            <p:ph idx="12" type="sldNum"/>
          </p:nvPr>
        </p:nvSpPr>
        <p:spPr>
          <a:xfrm>
            <a:off x="3884613" y="8685213"/>
            <a:ext cx="2971800" cy="457200"/>
          </a:xfrm>
          <a:prstGeom prst="rect">
            <a:avLst/>
          </a:prstGeom>
        </p:spPr>
        <p:txBody>
          <a:bodyPr anchorCtr="0" anchor="b" bIns="45700" lIns="91425" rIns="91425" wrap="square"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00" name="Shape 2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201" name="Shape 201"/>
          <p:cNvSpPr txBox="1"/>
          <p:nvPr>
            <p:ph idx="12" type="sldNum"/>
          </p:nvPr>
        </p:nvSpPr>
        <p:spPr>
          <a:xfrm>
            <a:off x="3884613" y="8685213"/>
            <a:ext cx="2971800" cy="457200"/>
          </a:xfrm>
          <a:prstGeom prst="rect">
            <a:avLst/>
          </a:prstGeom>
        </p:spPr>
        <p:txBody>
          <a:bodyPr anchorCtr="0" anchor="b" bIns="45700" lIns="91425" rIns="91425" wrap="square"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08" name="Shape 20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209" name="Shape 209"/>
          <p:cNvSpPr txBox="1"/>
          <p:nvPr>
            <p:ph idx="12" type="sldNum"/>
          </p:nvPr>
        </p:nvSpPr>
        <p:spPr>
          <a:xfrm>
            <a:off x="3884613" y="8685213"/>
            <a:ext cx="2971800" cy="457200"/>
          </a:xfrm>
          <a:prstGeom prst="rect">
            <a:avLst/>
          </a:prstGeom>
        </p:spPr>
        <p:txBody>
          <a:bodyPr anchorCtr="0" anchor="b" bIns="45700" lIns="91425" rIns="91425" wrap="square"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16" name="Shape 216"/>
          <p:cNvSpPr txBox="1"/>
          <p:nvPr>
            <p:ph idx="1" type="body"/>
          </p:nvPr>
        </p:nvSpPr>
        <p:spPr>
          <a:xfrm>
            <a:off x="685800" y="4343400"/>
            <a:ext cx="5486400" cy="4114800"/>
          </a:xfrm>
          <a:prstGeom prst="rect">
            <a:avLst/>
          </a:prstGeom>
          <a:noFill/>
          <a:ln>
            <a:noFill/>
          </a:ln>
        </p:spPr>
        <p:txBody>
          <a:bodyPr anchorCtr="0" anchor="t" bIns="45700" lIns="91425" rIns="91425" wrap="square" tIns="45700">
            <a:noAutofit/>
          </a:bodyPr>
          <a:lstStyle/>
          <a:p>
            <a:pPr indent="0" lvl="0" marL="0" marR="0" rtl="0" algn="l">
              <a:spcBef>
                <a:spcPts val="0"/>
              </a:spcBef>
              <a:buSzPct val="25000"/>
              <a:buNone/>
            </a:pPr>
            <a:r>
              <a:t/>
            </a:r>
            <a:endParaRPr b="0" i="0" sz="1600" u="none" cap="none" strike="noStrike">
              <a:solidFill>
                <a:schemeClr val="dk1"/>
              </a:solidFill>
              <a:latin typeface="Calibri"/>
              <a:ea typeface="Calibri"/>
              <a:cs typeface="Calibri"/>
              <a:sym typeface="Calibri"/>
            </a:endParaRPr>
          </a:p>
        </p:txBody>
      </p:sp>
      <p:sp>
        <p:nvSpPr>
          <p:cNvPr id="217" name="Shape 217"/>
          <p:cNvSpPr txBox="1"/>
          <p:nvPr>
            <p:ph idx="12" type="sldNum"/>
          </p:nvPr>
        </p:nvSpPr>
        <p:spPr>
          <a:xfrm>
            <a:off x="3884613" y="8685213"/>
            <a:ext cx="2971800" cy="457200"/>
          </a:xfrm>
          <a:prstGeom prst="rect">
            <a:avLst/>
          </a:prstGeom>
          <a:noFill/>
          <a:ln>
            <a:noFill/>
          </a:ln>
        </p:spPr>
        <p:txBody>
          <a:bodyPr anchorCtr="0" anchor="b" bIns="45700" lIns="91425" rIns="91425" wrap="square"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Shape 2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245" name="Shape 24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Shape 2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251" name="Shape 25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Shape 2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259" name="Shape 2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Shape 26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266" name="Shape 26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Shape 2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274" name="Shape 27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Shape 10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109" name="Shape 10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Shape 2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282" name="Shape 28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Shape 2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290" name="Shape 29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Shape 29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98" name="Shape 2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299" name="Shape 299"/>
          <p:cNvSpPr txBox="1"/>
          <p:nvPr>
            <p:ph idx="12" type="sldNum"/>
          </p:nvPr>
        </p:nvSpPr>
        <p:spPr>
          <a:xfrm>
            <a:off x="3884613" y="8685213"/>
            <a:ext cx="2971800" cy="457200"/>
          </a:xfrm>
          <a:prstGeom prst="rect">
            <a:avLst/>
          </a:prstGeom>
        </p:spPr>
        <p:txBody>
          <a:bodyPr anchorCtr="0" anchor="b" bIns="45700" lIns="91425" rIns="91425" wrap="square"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Shape 30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304" name="Shape 3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305" name="Shape 305"/>
          <p:cNvSpPr txBox="1"/>
          <p:nvPr>
            <p:ph idx="12" type="sldNum"/>
          </p:nvPr>
        </p:nvSpPr>
        <p:spPr>
          <a:xfrm>
            <a:off x="3884613" y="8685213"/>
            <a:ext cx="2971800" cy="457200"/>
          </a:xfrm>
          <a:prstGeom prst="rect">
            <a:avLst/>
          </a:prstGeom>
        </p:spPr>
        <p:txBody>
          <a:bodyPr anchorCtr="0" anchor="b" bIns="45700" lIns="91425" rIns="91425" wrap="square"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Shape 30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310" name="Shape 31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Shape 11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115" name="Shape 11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Shape 1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123" name="Shape 12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132" name="Shape 132"/>
          <p:cNvSpPr txBox="1"/>
          <p:nvPr>
            <p:ph idx="12" type="sldNum"/>
          </p:nvPr>
        </p:nvSpPr>
        <p:spPr>
          <a:xfrm>
            <a:off x="3884613" y="8685213"/>
            <a:ext cx="2971800" cy="457200"/>
          </a:xfrm>
          <a:prstGeom prst="rect">
            <a:avLst/>
          </a:prstGeom>
        </p:spPr>
        <p:txBody>
          <a:bodyPr anchorCtr="0" anchor="b" bIns="45700" lIns="91425" rIns="91425" wrap="square"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141" name="Shape 141"/>
          <p:cNvSpPr txBox="1"/>
          <p:nvPr>
            <p:ph idx="12" type="sldNum"/>
          </p:nvPr>
        </p:nvSpPr>
        <p:spPr>
          <a:xfrm>
            <a:off x="3884613" y="8685213"/>
            <a:ext cx="2971800" cy="457200"/>
          </a:xfrm>
          <a:prstGeom prst="rect">
            <a:avLst/>
          </a:prstGeom>
        </p:spPr>
        <p:txBody>
          <a:bodyPr anchorCtr="0" anchor="b" bIns="45700" lIns="91425" rIns="91425" wrap="square"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62" name="Shape 162"/>
          <p:cNvSpPr txBox="1"/>
          <p:nvPr>
            <p:ph idx="12" type="sldNum"/>
          </p:nvPr>
        </p:nvSpPr>
        <p:spPr>
          <a:xfrm>
            <a:off x="3884613" y="8685213"/>
            <a:ext cx="2971800" cy="457200"/>
          </a:xfrm>
          <a:prstGeom prst="rect">
            <a:avLst/>
          </a:prstGeom>
        </p:spPr>
        <p:txBody>
          <a:bodyPr anchorCtr="0" anchor="b" bIns="45700" lIns="91425" rIns="91425" wrap="square" tIns="45700">
            <a:noAutofit/>
          </a:bodyPr>
          <a:lstStyle/>
          <a:p>
            <a:pPr lvl="0" rt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Shape 16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
        <p:nvSpPr>
          <p:cNvPr id="168" name="Shape 16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
        <p:nvSpPr>
          <p:cNvPr id="175" name="Shape 175"/>
          <p:cNvSpPr txBox="1"/>
          <p:nvPr>
            <p:ph idx="12" type="sldNum"/>
          </p:nvPr>
        </p:nvSpPr>
        <p:spPr>
          <a:xfrm>
            <a:off x="3884613" y="8685213"/>
            <a:ext cx="2971800" cy="457200"/>
          </a:xfrm>
          <a:prstGeom prst="rect">
            <a:avLst/>
          </a:prstGeom>
        </p:spPr>
        <p:txBody>
          <a:bodyPr anchorCtr="0" anchor="b" bIns="45700" lIns="91425" rIns="91425" wrap="square"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19" name="Shape 19"/>
        <p:cNvGrpSpPr/>
        <p:nvPr/>
      </p:nvGrpSpPr>
      <p:grpSpPr>
        <a:xfrm>
          <a:off x="0" y="0"/>
          <a:ext cx="0" cy="0"/>
          <a:chOff x="0" y="0"/>
          <a:chExt cx="0" cy="0"/>
        </a:xfrm>
      </p:grpSpPr>
      <p:grpSp>
        <p:nvGrpSpPr>
          <p:cNvPr id="20" name="Shape 20"/>
          <p:cNvGrpSpPr/>
          <p:nvPr/>
        </p:nvGrpSpPr>
        <p:grpSpPr>
          <a:xfrm>
            <a:off x="7516443" y="4145281"/>
            <a:ext cx="4686117" cy="2731406"/>
            <a:chOff x="5638800" y="3108960"/>
            <a:chExt cx="3515503" cy="2048555"/>
          </a:xfrm>
        </p:grpSpPr>
        <p:cxnSp>
          <p:nvCxnSpPr>
            <p:cNvPr id="21" name="Shape 21"/>
            <p:cNvCxnSpPr/>
            <p:nvPr/>
          </p:nvCxnSpPr>
          <p:spPr>
            <a:xfrm flipH="1" rot="10800000">
              <a:off x="5638800" y="3108960"/>
              <a:ext cx="3515503" cy="2037116"/>
            </a:xfrm>
            <a:prstGeom prst="straightConnector1">
              <a:avLst/>
            </a:prstGeom>
            <a:noFill/>
            <a:ln cap="flat" cmpd="sng" w="38100">
              <a:solidFill>
                <a:srgbClr val="007272"/>
              </a:solidFill>
              <a:prstDash val="solid"/>
              <a:miter lim="8000"/>
              <a:headEnd len="med" w="med" type="none"/>
              <a:tailEnd len="med" w="med" type="none"/>
            </a:ln>
          </p:spPr>
        </p:cxnSp>
        <p:cxnSp>
          <p:nvCxnSpPr>
            <p:cNvPr id="22" name="Shape 22"/>
            <p:cNvCxnSpPr/>
            <p:nvPr/>
          </p:nvCxnSpPr>
          <p:spPr>
            <a:xfrm flipH="1" rot="10800000">
              <a:off x="6004643" y="3333750"/>
              <a:ext cx="3149660" cy="1823765"/>
            </a:xfrm>
            <a:prstGeom prst="straightConnector1">
              <a:avLst/>
            </a:prstGeom>
            <a:noFill/>
            <a:ln cap="flat" cmpd="sng" w="28575">
              <a:solidFill>
                <a:srgbClr val="007272"/>
              </a:solidFill>
              <a:prstDash val="solid"/>
              <a:miter lim="8000"/>
              <a:headEnd len="med" w="med" type="none"/>
              <a:tailEnd len="med" w="med" type="none"/>
            </a:ln>
          </p:spPr>
        </p:cxnSp>
        <p:cxnSp>
          <p:nvCxnSpPr>
            <p:cNvPr id="23" name="Shape 23"/>
            <p:cNvCxnSpPr/>
            <p:nvPr/>
          </p:nvCxnSpPr>
          <p:spPr>
            <a:xfrm flipH="1" rot="10800000">
              <a:off x="6388342" y="3549891"/>
              <a:ext cx="2765961" cy="1600149"/>
            </a:xfrm>
            <a:prstGeom prst="straightConnector1">
              <a:avLst/>
            </a:prstGeom>
            <a:noFill/>
            <a:ln cap="flat" cmpd="sng" w="25400">
              <a:solidFill>
                <a:srgbClr val="004C4C"/>
              </a:solidFill>
              <a:prstDash val="solid"/>
              <a:miter lim="8000"/>
              <a:headEnd len="med" w="med" type="none"/>
              <a:tailEnd len="med" w="med" type="none"/>
            </a:ln>
          </p:spPr>
        </p:cxnSp>
      </p:grpSp>
      <p:grpSp>
        <p:nvGrpSpPr>
          <p:cNvPr id="24" name="Shape 24"/>
          <p:cNvGrpSpPr/>
          <p:nvPr/>
        </p:nvGrpSpPr>
        <p:grpSpPr>
          <a:xfrm>
            <a:off x="-8915" y="6057149"/>
            <a:ext cx="5498725" cy="820207"/>
            <a:chOff x="-6689" y="4553748"/>
            <a:chExt cx="4125119" cy="615155"/>
          </a:xfrm>
        </p:grpSpPr>
        <p:sp>
          <p:nvSpPr>
            <p:cNvPr id="25" name="Shape 25"/>
            <p:cNvSpPr/>
            <p:nvPr/>
          </p:nvSpPr>
          <p:spPr>
            <a:xfrm rot="-5400000">
              <a:off x="1754302" y="2802395"/>
              <a:ext cx="612775" cy="4115481"/>
            </a:xfrm>
            <a:custGeom>
              <a:pathLst>
                <a:path extrusionOk="0" h="120000" w="120000">
                  <a:moveTo>
                    <a:pt x="0" y="120000"/>
                  </a:moveTo>
                  <a:lnTo>
                    <a:pt x="120000" y="92735"/>
                  </a:lnTo>
                  <a:lnTo>
                    <a:pt x="120000" y="0"/>
                  </a:lnTo>
                </a:path>
              </a:pathLst>
            </a:custGeom>
            <a:noFill/>
            <a:ln cap="flat" cmpd="sng" w="38100">
              <a:solidFill>
                <a:srgbClr val="007272"/>
              </a:solidFill>
              <a:prstDash val="solid"/>
              <a:miter lim="8000"/>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b="0" i="0" sz="2400" u="none" cap="none" strike="noStrike">
                <a:solidFill>
                  <a:schemeClr val="lt1"/>
                </a:solidFill>
                <a:latin typeface="Calibri"/>
                <a:ea typeface="Calibri"/>
                <a:cs typeface="Calibri"/>
                <a:sym typeface="Calibri"/>
              </a:endParaRPr>
            </a:p>
          </p:txBody>
        </p:sp>
        <p:sp>
          <p:nvSpPr>
            <p:cNvPr id="26" name="Shape 26"/>
            <p:cNvSpPr/>
            <p:nvPr/>
          </p:nvSpPr>
          <p:spPr>
            <a:xfrm rot="-5400000">
              <a:off x="1604659" y="3152814"/>
              <a:ext cx="410751" cy="3621427"/>
            </a:xfrm>
            <a:custGeom>
              <a:pathLst>
                <a:path extrusionOk="0" h="120000" w="120000">
                  <a:moveTo>
                    <a:pt x="0" y="119999"/>
                  </a:moveTo>
                  <a:lnTo>
                    <a:pt x="120000" y="99350"/>
                  </a:lnTo>
                  <a:cubicBezTo>
                    <a:pt x="119885" y="68437"/>
                    <a:pt x="118711" y="30912"/>
                    <a:pt x="118596" y="0"/>
                  </a:cubicBezTo>
                </a:path>
              </a:pathLst>
            </a:custGeom>
            <a:noFill/>
            <a:ln cap="flat" cmpd="sng" w="28575">
              <a:solidFill>
                <a:srgbClr val="007272"/>
              </a:solidFill>
              <a:prstDash val="solid"/>
              <a:miter lim="8000"/>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b="0" i="0" sz="2400" u="none" cap="none" strike="noStrike">
                <a:solidFill>
                  <a:schemeClr val="lt1"/>
                </a:solidFill>
                <a:latin typeface="Calibri"/>
                <a:ea typeface="Calibri"/>
                <a:cs typeface="Calibri"/>
                <a:sym typeface="Calibri"/>
              </a:endParaRPr>
            </a:p>
          </p:txBody>
        </p:sp>
        <p:sp>
          <p:nvSpPr>
            <p:cNvPr id="27" name="Shape 27"/>
            <p:cNvSpPr/>
            <p:nvPr/>
          </p:nvSpPr>
          <p:spPr>
            <a:xfrm rot="-5400000">
              <a:off x="1462308" y="3453376"/>
              <a:ext cx="241768" cy="3179761"/>
            </a:xfrm>
            <a:custGeom>
              <a:pathLst>
                <a:path extrusionOk="0" h="120000" w="120000">
                  <a:moveTo>
                    <a:pt x="0" y="120000"/>
                  </a:moveTo>
                  <a:lnTo>
                    <a:pt x="118585" y="106399"/>
                  </a:lnTo>
                  <a:cubicBezTo>
                    <a:pt x="118454" y="73489"/>
                    <a:pt x="120124" y="32910"/>
                    <a:pt x="119993" y="0"/>
                  </a:cubicBezTo>
                </a:path>
              </a:pathLst>
            </a:custGeom>
            <a:noFill/>
            <a:ln cap="flat" cmpd="sng" w="25400">
              <a:solidFill>
                <a:srgbClr val="004C4C"/>
              </a:solidFill>
              <a:prstDash val="solid"/>
              <a:miter lim="8000"/>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b="0" i="0" sz="2400" u="none" cap="none" strike="noStrike">
                <a:solidFill>
                  <a:schemeClr val="lt1"/>
                </a:solidFill>
                <a:latin typeface="Calibri"/>
                <a:ea typeface="Calibri"/>
                <a:cs typeface="Calibri"/>
                <a:sym typeface="Calibri"/>
              </a:endParaRPr>
            </a:p>
          </p:txBody>
        </p:sp>
      </p:grpSp>
      <p:sp>
        <p:nvSpPr>
          <p:cNvPr id="28" name="Shape 28"/>
          <p:cNvSpPr txBox="1"/>
          <p:nvPr>
            <p:ph type="ctrTitle"/>
          </p:nvPr>
        </p:nvSpPr>
        <p:spPr>
          <a:xfrm>
            <a:off x="1625176" y="584200"/>
            <a:ext cx="8735325" cy="2000251"/>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lt1"/>
              </a:buClr>
              <a:buFont typeface="Calibri"/>
              <a:buNone/>
              <a:defRPr b="0" i="0" sz="5400" u="none" cap="none" strike="noStrike">
                <a:solidFill>
                  <a:schemeClr val="lt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29" name="Shape 29"/>
          <p:cNvSpPr txBox="1"/>
          <p:nvPr>
            <p:ph idx="1" type="subTitle"/>
          </p:nvPr>
        </p:nvSpPr>
        <p:spPr>
          <a:xfrm>
            <a:off x="1625176" y="2616200"/>
            <a:ext cx="8735325" cy="1752600"/>
          </a:xfrm>
          <a:prstGeom prst="rect">
            <a:avLst/>
          </a:prstGeom>
          <a:noFill/>
          <a:ln>
            <a:noFill/>
          </a:ln>
        </p:spPr>
        <p:txBody>
          <a:bodyPr anchorCtr="0" anchor="t" bIns="91425" lIns="91425" rIns="91425" wrap="square" tIns="91425"/>
          <a:lstStyle>
            <a:lvl1pPr indent="0" lvl="0" marL="0" marR="0" rtl="0" algn="l">
              <a:lnSpc>
                <a:spcPct val="90000"/>
              </a:lnSpc>
              <a:spcBef>
                <a:spcPts val="0"/>
              </a:spcBef>
              <a:buClr>
                <a:schemeClr val="accent1"/>
              </a:buClr>
              <a:buFont typeface="Arial"/>
              <a:buNone/>
              <a:defRPr b="0" i="0" sz="2800" u="none" cap="none" strike="noStrike">
                <a:solidFill>
                  <a:schemeClr val="accent1"/>
                </a:solidFill>
                <a:latin typeface="Calibri"/>
                <a:ea typeface="Calibri"/>
                <a:cs typeface="Calibri"/>
                <a:sym typeface="Calibri"/>
              </a:defRPr>
            </a:lvl1pPr>
            <a:lvl2pPr indent="-12592" lvl="1" marL="609493" marR="0" rtl="0" algn="ctr">
              <a:lnSpc>
                <a:spcPct val="90000"/>
              </a:lnSpc>
              <a:spcBef>
                <a:spcPts val="800"/>
              </a:spcBef>
              <a:buClr>
                <a:schemeClr val="accent1"/>
              </a:buClr>
              <a:buFont typeface="Arial"/>
              <a:buNone/>
              <a:defRPr b="0" i="0" sz="2400" u="none" cap="none" strike="noStrike">
                <a:solidFill>
                  <a:schemeClr val="lt1"/>
                </a:solidFill>
                <a:latin typeface="Calibri"/>
                <a:ea typeface="Calibri"/>
                <a:cs typeface="Calibri"/>
                <a:sym typeface="Calibri"/>
              </a:defRPr>
            </a:lvl2pPr>
            <a:lvl3pPr indent="-12487" lvl="2" marL="1218987" marR="0" rtl="0" algn="ctr">
              <a:lnSpc>
                <a:spcPct val="90000"/>
              </a:lnSpc>
              <a:spcBef>
                <a:spcPts val="800"/>
              </a:spcBef>
              <a:buClr>
                <a:schemeClr val="accent1"/>
              </a:buClr>
              <a:buFont typeface="Arial"/>
              <a:buNone/>
              <a:defRPr b="0" i="0" sz="2000" u="none" cap="none" strike="noStrike">
                <a:solidFill>
                  <a:schemeClr val="lt1"/>
                </a:solidFill>
                <a:latin typeface="Calibri"/>
                <a:ea typeface="Calibri"/>
                <a:cs typeface="Calibri"/>
                <a:sym typeface="Calibri"/>
              </a:defRPr>
            </a:lvl3pPr>
            <a:lvl4pPr indent="-12380" lvl="3" marL="1828480" marR="0" rtl="0" algn="ctr">
              <a:lnSpc>
                <a:spcPct val="90000"/>
              </a:lnSpc>
              <a:spcBef>
                <a:spcPts val="800"/>
              </a:spcBef>
              <a:buClr>
                <a:schemeClr val="accent1"/>
              </a:buClr>
              <a:buFont typeface="Arial"/>
              <a:buNone/>
              <a:defRPr b="0" i="0" sz="2000" u="none" cap="none" strike="noStrike">
                <a:solidFill>
                  <a:schemeClr val="lt1"/>
                </a:solidFill>
                <a:latin typeface="Calibri"/>
                <a:ea typeface="Calibri"/>
                <a:cs typeface="Calibri"/>
                <a:sym typeface="Calibri"/>
              </a:defRPr>
            </a:lvl4pPr>
            <a:lvl5pPr indent="-12273" lvl="4" marL="2437973" marR="0" rtl="0" algn="ctr">
              <a:lnSpc>
                <a:spcPct val="90000"/>
              </a:lnSpc>
              <a:spcBef>
                <a:spcPts val="800"/>
              </a:spcBef>
              <a:buClr>
                <a:schemeClr val="accent1"/>
              </a:buClr>
              <a:buFont typeface="Arial"/>
              <a:buNone/>
              <a:defRPr b="0" i="0" sz="2000" u="none" cap="none" strike="noStrike">
                <a:solidFill>
                  <a:schemeClr val="lt1"/>
                </a:solidFill>
                <a:latin typeface="Calibri"/>
                <a:ea typeface="Calibri"/>
                <a:cs typeface="Calibri"/>
                <a:sym typeface="Calibri"/>
              </a:defRPr>
            </a:lvl5pPr>
            <a:lvl6pPr indent="-12167" lvl="5" marL="3047467" marR="0" rtl="0" algn="ctr">
              <a:lnSpc>
                <a:spcPct val="90000"/>
              </a:lnSpc>
              <a:spcBef>
                <a:spcPts val="800"/>
              </a:spcBef>
              <a:buClr>
                <a:schemeClr val="accent1"/>
              </a:buClr>
              <a:buFont typeface="Arial"/>
              <a:buNone/>
              <a:defRPr b="0" i="0" sz="2000" u="none" cap="none" strike="noStrike">
                <a:solidFill>
                  <a:schemeClr val="lt1"/>
                </a:solidFill>
                <a:latin typeface="Calibri"/>
                <a:ea typeface="Calibri"/>
                <a:cs typeface="Calibri"/>
                <a:sym typeface="Calibri"/>
              </a:defRPr>
            </a:lvl6pPr>
            <a:lvl7pPr indent="-12060" lvl="6" marL="3656960" marR="0" rtl="0" algn="ctr">
              <a:lnSpc>
                <a:spcPct val="90000"/>
              </a:lnSpc>
              <a:spcBef>
                <a:spcPts val="800"/>
              </a:spcBef>
              <a:buClr>
                <a:schemeClr val="accent1"/>
              </a:buClr>
              <a:buFont typeface="Arial"/>
              <a:buNone/>
              <a:defRPr b="0" i="0" sz="2000" u="none" cap="none" strike="noStrike">
                <a:solidFill>
                  <a:schemeClr val="lt1"/>
                </a:solidFill>
                <a:latin typeface="Calibri"/>
                <a:ea typeface="Calibri"/>
                <a:cs typeface="Calibri"/>
                <a:sym typeface="Calibri"/>
              </a:defRPr>
            </a:lvl7pPr>
            <a:lvl8pPr indent="-11953" lvl="7" marL="4266453" marR="0" rtl="0" algn="ctr">
              <a:lnSpc>
                <a:spcPct val="90000"/>
              </a:lnSpc>
              <a:spcBef>
                <a:spcPts val="800"/>
              </a:spcBef>
              <a:buClr>
                <a:schemeClr val="accent1"/>
              </a:buClr>
              <a:buFont typeface="Arial"/>
              <a:buNone/>
              <a:defRPr b="0" i="0" sz="2000" u="none" cap="none" strike="noStrike">
                <a:solidFill>
                  <a:schemeClr val="lt1"/>
                </a:solidFill>
                <a:latin typeface="Calibri"/>
                <a:ea typeface="Calibri"/>
                <a:cs typeface="Calibri"/>
                <a:sym typeface="Calibri"/>
              </a:defRPr>
            </a:lvl8pPr>
            <a:lvl9pPr indent="-11846" lvl="8" marL="4875947" marR="0" rtl="0" algn="ctr">
              <a:lnSpc>
                <a:spcPct val="90000"/>
              </a:lnSpc>
              <a:spcBef>
                <a:spcPts val="800"/>
              </a:spcBef>
              <a:buClr>
                <a:schemeClr val="accent1"/>
              </a:buClr>
              <a:buFont typeface="Arial"/>
              <a:buNone/>
              <a:defRPr b="0" i="0" sz="2000" u="none" cap="none" strike="noStrike">
                <a:solidFill>
                  <a:schemeClr val="lt1"/>
                </a:solidFill>
                <a:latin typeface="Calibri"/>
                <a:ea typeface="Calibri"/>
                <a:cs typeface="Calibri"/>
                <a:sym typeface="Calibri"/>
              </a:defRPr>
            </a:lvl9pPr>
          </a:lstStyle>
          <a:p/>
        </p:txBody>
      </p:sp>
      <p:sp>
        <p:nvSpPr>
          <p:cNvPr id="30" name="Shape 30"/>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31" name="Shape 31"/>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32" name="Shape 32"/>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x">
  <p:cSld name="Title and Vertical Text">
    <p:spTree>
      <p:nvGrpSpPr>
        <p:cNvPr id="88" name="Shape 88"/>
        <p:cNvGrpSpPr/>
        <p:nvPr/>
      </p:nvGrpSpPr>
      <p:grpSpPr>
        <a:xfrm>
          <a:off x="0" y="0"/>
          <a:ext cx="0" cy="0"/>
          <a:chOff x="0" y="0"/>
          <a:chExt cx="0" cy="0"/>
        </a:xfrm>
      </p:grpSpPr>
      <p:sp>
        <p:nvSpPr>
          <p:cNvPr id="89" name="Shape 89"/>
          <p:cNvSpPr txBox="1"/>
          <p:nvPr>
            <p:ph type="title"/>
          </p:nvPr>
        </p:nvSpPr>
        <p:spPr>
          <a:xfrm>
            <a:off x="1218883" y="274637"/>
            <a:ext cx="10360501" cy="1223963"/>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lt1"/>
              </a:buClr>
              <a:buFont typeface="Calibri"/>
              <a:buNone/>
              <a:defRPr b="0" i="0" sz="3600" u="none" cap="none" strike="noStrike">
                <a:solidFill>
                  <a:schemeClr val="lt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90" name="Shape 90"/>
          <p:cNvSpPr txBox="1"/>
          <p:nvPr>
            <p:ph idx="1" type="body"/>
          </p:nvPr>
        </p:nvSpPr>
        <p:spPr>
          <a:xfrm rot="5400000">
            <a:off x="4167998" y="-1247317"/>
            <a:ext cx="4462272" cy="10360501"/>
          </a:xfrm>
          <a:prstGeom prst="rect">
            <a:avLst/>
          </a:prstGeom>
          <a:noFill/>
          <a:ln>
            <a:noFill/>
          </a:ln>
        </p:spPr>
        <p:txBody>
          <a:bodyPr anchorCtr="0" anchor="t" bIns="91425" lIns="91425" rIns="91425" wrap="square" tIns="91425"/>
          <a:lstStyle>
            <a:lvl1pPr indent="-126947" lvl="0" marL="304747" marR="0" rtl="0" algn="l">
              <a:lnSpc>
                <a:spcPct val="90000"/>
              </a:lnSpc>
              <a:spcBef>
                <a:spcPts val="1600"/>
              </a:spcBef>
              <a:buClr>
                <a:schemeClr val="accent1"/>
              </a:buClr>
              <a:buSzPct val="100000"/>
              <a:buFont typeface="Arial"/>
              <a:buChar char="•"/>
              <a:defRPr b="0" i="0" sz="2800" u="none" cap="none" strike="noStrike">
                <a:solidFill>
                  <a:schemeClr val="lt1"/>
                </a:solidFill>
                <a:latin typeface="Calibri"/>
                <a:ea typeface="Calibri"/>
                <a:cs typeface="Calibri"/>
                <a:sym typeface="Calibri"/>
              </a:defRPr>
            </a:lvl1pPr>
            <a:lvl2pPr indent="-119273" lvl="1" marL="609493" marR="0" rtl="0" algn="l">
              <a:lnSpc>
                <a:spcPct val="90000"/>
              </a:lnSpc>
              <a:spcBef>
                <a:spcPts val="800"/>
              </a:spcBef>
              <a:buClr>
                <a:schemeClr val="accent1"/>
              </a:buClr>
              <a:buSzPct val="80000"/>
              <a:buFont typeface="Arial"/>
              <a:buChar char="•"/>
              <a:defRPr b="0" i="0" sz="2400" u="none" cap="none" strike="noStrike">
                <a:solidFill>
                  <a:schemeClr val="lt1"/>
                </a:solidFill>
                <a:latin typeface="Calibri"/>
                <a:ea typeface="Calibri"/>
                <a:cs typeface="Calibri"/>
                <a:sym typeface="Calibri"/>
              </a:defRPr>
            </a:lvl2pPr>
            <a:lvl3pPr indent="-139540" lvl="2" marL="91424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3pPr>
            <a:lvl4pPr indent="-139487" lvl="3" marL="121898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4pPr>
            <a:lvl5pPr indent="-139432" lvl="4" marL="152373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5pPr>
            <a:lvl6pPr indent="-139380" lvl="5" marL="182848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6pPr>
            <a:lvl7pPr indent="-139326" lvl="6" marL="213322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7pPr>
            <a:lvl8pPr indent="-139273" lvl="7" marL="243797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8pPr>
            <a:lvl9pPr indent="-139219" lvl="8" marL="274272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9pPr>
          </a:lstStyle>
          <a:p/>
        </p:txBody>
      </p:sp>
      <p:sp>
        <p:nvSpPr>
          <p:cNvPr id="91" name="Shape 91"/>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92" name="Shape 92"/>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93" name="Shape 93"/>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itleAndTx">
  <p:cSld name="Vertical Title and Text">
    <p:spTree>
      <p:nvGrpSpPr>
        <p:cNvPr id="94" name="Shape 94"/>
        <p:cNvGrpSpPr/>
        <p:nvPr/>
      </p:nvGrpSpPr>
      <p:grpSpPr>
        <a:xfrm>
          <a:off x="0" y="0"/>
          <a:ext cx="0" cy="0"/>
          <a:chOff x="0" y="0"/>
          <a:chExt cx="0" cy="0"/>
        </a:xfrm>
      </p:grpSpPr>
      <p:sp>
        <p:nvSpPr>
          <p:cNvPr id="95" name="Shape 95"/>
          <p:cNvSpPr txBox="1"/>
          <p:nvPr>
            <p:ph type="title"/>
          </p:nvPr>
        </p:nvSpPr>
        <p:spPr>
          <a:xfrm rot="5400000">
            <a:off x="7414141" y="2006957"/>
            <a:ext cx="5588000" cy="2742486"/>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lt1"/>
              </a:buClr>
              <a:buFont typeface="Calibri"/>
              <a:buNone/>
              <a:defRPr b="0" i="0" sz="3600" u="none" cap="none" strike="noStrike">
                <a:solidFill>
                  <a:schemeClr val="lt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96" name="Shape 96"/>
          <p:cNvSpPr txBox="1"/>
          <p:nvPr>
            <p:ph idx="1" type="body"/>
          </p:nvPr>
        </p:nvSpPr>
        <p:spPr>
          <a:xfrm rot="5400000">
            <a:off x="2132316" y="-329234"/>
            <a:ext cx="5588000" cy="7414869"/>
          </a:xfrm>
          <a:prstGeom prst="rect">
            <a:avLst/>
          </a:prstGeom>
          <a:noFill/>
          <a:ln>
            <a:noFill/>
          </a:ln>
        </p:spPr>
        <p:txBody>
          <a:bodyPr anchorCtr="0" anchor="t" bIns="91425" lIns="91425" rIns="91425" wrap="square" tIns="91425"/>
          <a:lstStyle>
            <a:lvl1pPr indent="-126947" lvl="0" marL="304747" marR="0" rtl="0" algn="l">
              <a:lnSpc>
                <a:spcPct val="90000"/>
              </a:lnSpc>
              <a:spcBef>
                <a:spcPts val="1600"/>
              </a:spcBef>
              <a:buClr>
                <a:schemeClr val="accent1"/>
              </a:buClr>
              <a:buSzPct val="100000"/>
              <a:buFont typeface="Arial"/>
              <a:buChar char="•"/>
              <a:defRPr b="0" i="0" sz="2800" u="none" cap="none" strike="noStrike">
                <a:solidFill>
                  <a:schemeClr val="lt1"/>
                </a:solidFill>
                <a:latin typeface="Calibri"/>
                <a:ea typeface="Calibri"/>
                <a:cs typeface="Calibri"/>
                <a:sym typeface="Calibri"/>
              </a:defRPr>
            </a:lvl1pPr>
            <a:lvl2pPr indent="-119273" lvl="1" marL="609493" marR="0" rtl="0" algn="l">
              <a:lnSpc>
                <a:spcPct val="90000"/>
              </a:lnSpc>
              <a:spcBef>
                <a:spcPts val="800"/>
              </a:spcBef>
              <a:buClr>
                <a:schemeClr val="accent1"/>
              </a:buClr>
              <a:buSzPct val="80000"/>
              <a:buFont typeface="Arial"/>
              <a:buChar char="•"/>
              <a:defRPr b="0" i="0" sz="2400" u="none" cap="none" strike="noStrike">
                <a:solidFill>
                  <a:schemeClr val="lt1"/>
                </a:solidFill>
                <a:latin typeface="Calibri"/>
                <a:ea typeface="Calibri"/>
                <a:cs typeface="Calibri"/>
                <a:sym typeface="Calibri"/>
              </a:defRPr>
            </a:lvl2pPr>
            <a:lvl3pPr indent="-139540" lvl="2" marL="91424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3pPr>
            <a:lvl4pPr indent="-139487" lvl="3" marL="121898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4pPr>
            <a:lvl5pPr indent="-139432" lvl="4" marL="152373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5pPr>
            <a:lvl6pPr indent="-139380" lvl="5" marL="182848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6pPr>
            <a:lvl7pPr indent="-139326" lvl="6" marL="213322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7pPr>
            <a:lvl8pPr indent="-139273" lvl="7" marL="243797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8pPr>
            <a:lvl9pPr indent="-139219" lvl="8" marL="274272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9pPr>
          </a:lstStyle>
          <a:p/>
        </p:txBody>
      </p:sp>
      <p:sp>
        <p:nvSpPr>
          <p:cNvPr id="97" name="Shape 97"/>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98" name="Shape 98"/>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99" name="Shape 99"/>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
  <p:cSld name="Title and Content">
    <p:spTree>
      <p:nvGrpSpPr>
        <p:cNvPr id="33" name="Shape 33"/>
        <p:cNvGrpSpPr/>
        <p:nvPr/>
      </p:nvGrpSpPr>
      <p:grpSpPr>
        <a:xfrm>
          <a:off x="0" y="0"/>
          <a:ext cx="0" cy="0"/>
          <a:chOff x="0" y="0"/>
          <a:chExt cx="0" cy="0"/>
        </a:xfrm>
      </p:grpSpPr>
      <p:sp>
        <p:nvSpPr>
          <p:cNvPr id="34" name="Shape 34"/>
          <p:cNvSpPr txBox="1"/>
          <p:nvPr>
            <p:ph type="title"/>
          </p:nvPr>
        </p:nvSpPr>
        <p:spPr>
          <a:xfrm>
            <a:off x="1218883" y="274637"/>
            <a:ext cx="10360501" cy="1223963"/>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lt1"/>
              </a:buClr>
              <a:buFont typeface="Calibri"/>
              <a:buNone/>
              <a:defRPr b="0" i="0" sz="3600" u="none" cap="none" strike="noStrike">
                <a:solidFill>
                  <a:schemeClr val="lt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35" name="Shape 35"/>
          <p:cNvSpPr txBox="1"/>
          <p:nvPr>
            <p:ph idx="1" type="body"/>
          </p:nvPr>
        </p:nvSpPr>
        <p:spPr>
          <a:xfrm>
            <a:off x="1218883" y="1701797"/>
            <a:ext cx="10360501" cy="4462272"/>
          </a:xfrm>
          <a:prstGeom prst="rect">
            <a:avLst/>
          </a:prstGeom>
          <a:noFill/>
          <a:ln>
            <a:noFill/>
          </a:ln>
        </p:spPr>
        <p:txBody>
          <a:bodyPr anchorCtr="0" anchor="t" bIns="91425" lIns="91425" rIns="91425" wrap="square" tIns="91425"/>
          <a:lstStyle>
            <a:lvl1pPr indent="-126947" lvl="0" marL="304747" marR="0" rtl="0" algn="l">
              <a:lnSpc>
                <a:spcPct val="90000"/>
              </a:lnSpc>
              <a:spcBef>
                <a:spcPts val="1600"/>
              </a:spcBef>
              <a:buClr>
                <a:schemeClr val="accent1"/>
              </a:buClr>
              <a:buSzPct val="100000"/>
              <a:buFont typeface="Arial"/>
              <a:buChar char="•"/>
              <a:defRPr b="0" i="0" sz="2800" u="none" cap="none" strike="noStrike">
                <a:solidFill>
                  <a:schemeClr val="lt1"/>
                </a:solidFill>
                <a:latin typeface="Calibri"/>
                <a:ea typeface="Calibri"/>
                <a:cs typeface="Calibri"/>
                <a:sym typeface="Calibri"/>
              </a:defRPr>
            </a:lvl1pPr>
            <a:lvl2pPr indent="-119273" lvl="1" marL="609493" marR="0" rtl="0" algn="l">
              <a:lnSpc>
                <a:spcPct val="90000"/>
              </a:lnSpc>
              <a:spcBef>
                <a:spcPts val="800"/>
              </a:spcBef>
              <a:buClr>
                <a:schemeClr val="accent1"/>
              </a:buClr>
              <a:buSzPct val="80000"/>
              <a:buFont typeface="Arial"/>
              <a:buChar char="•"/>
              <a:defRPr b="0" i="0" sz="2400" u="none" cap="none" strike="noStrike">
                <a:solidFill>
                  <a:schemeClr val="lt1"/>
                </a:solidFill>
                <a:latin typeface="Calibri"/>
                <a:ea typeface="Calibri"/>
                <a:cs typeface="Calibri"/>
                <a:sym typeface="Calibri"/>
              </a:defRPr>
            </a:lvl2pPr>
            <a:lvl3pPr indent="-139540" lvl="2" marL="91424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3pPr>
            <a:lvl4pPr indent="-139487" lvl="3" marL="121898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4pPr>
            <a:lvl5pPr indent="-139432" lvl="4" marL="152373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5pPr>
            <a:lvl6pPr indent="-139380" lvl="5" marL="182848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6pPr>
            <a:lvl7pPr indent="-139326" lvl="6" marL="213322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7pPr>
            <a:lvl8pPr indent="-139273" lvl="7" marL="243797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8pPr>
            <a:lvl9pPr indent="-139219" lvl="8" marL="274272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9pPr>
          </a:lstStyle>
          <a:p/>
        </p:txBody>
      </p:sp>
      <p:sp>
        <p:nvSpPr>
          <p:cNvPr id="36" name="Shape 36"/>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37" name="Shape 37"/>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38" name="Shape 38"/>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Obj">
  <p:cSld name="Two Content">
    <p:spTree>
      <p:nvGrpSpPr>
        <p:cNvPr id="39" name="Shape 39"/>
        <p:cNvGrpSpPr/>
        <p:nvPr/>
      </p:nvGrpSpPr>
      <p:grpSpPr>
        <a:xfrm>
          <a:off x="0" y="0"/>
          <a:ext cx="0" cy="0"/>
          <a:chOff x="0" y="0"/>
          <a:chExt cx="0" cy="0"/>
        </a:xfrm>
      </p:grpSpPr>
      <p:sp>
        <p:nvSpPr>
          <p:cNvPr id="40" name="Shape 40"/>
          <p:cNvSpPr txBox="1"/>
          <p:nvPr>
            <p:ph type="title"/>
          </p:nvPr>
        </p:nvSpPr>
        <p:spPr>
          <a:xfrm>
            <a:off x="1218883" y="274637"/>
            <a:ext cx="10360501" cy="1223963"/>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lt1"/>
              </a:buClr>
              <a:buFont typeface="Calibri"/>
              <a:buNone/>
              <a:defRPr b="0" i="0" sz="3600" u="none" cap="none" strike="noStrike">
                <a:solidFill>
                  <a:schemeClr val="lt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41" name="Shape 41"/>
          <p:cNvSpPr txBox="1"/>
          <p:nvPr>
            <p:ph idx="1" type="body"/>
          </p:nvPr>
        </p:nvSpPr>
        <p:spPr>
          <a:xfrm>
            <a:off x="1218883" y="1706880"/>
            <a:ext cx="5078677" cy="4465320"/>
          </a:xfrm>
          <a:prstGeom prst="rect">
            <a:avLst/>
          </a:prstGeom>
          <a:noFill/>
          <a:ln>
            <a:noFill/>
          </a:ln>
        </p:spPr>
        <p:txBody>
          <a:bodyPr anchorCtr="0" anchor="t" bIns="91425" lIns="91425" rIns="91425" wrap="square" tIns="91425"/>
          <a:lstStyle>
            <a:lvl1pPr indent="-126947" lvl="0" marL="304747" marR="0" rtl="0" algn="l">
              <a:lnSpc>
                <a:spcPct val="90000"/>
              </a:lnSpc>
              <a:spcBef>
                <a:spcPts val="1600"/>
              </a:spcBef>
              <a:buClr>
                <a:schemeClr val="accent1"/>
              </a:buClr>
              <a:buSzPct val="100000"/>
              <a:buFont typeface="Arial"/>
              <a:buChar char="•"/>
              <a:defRPr b="0" i="0" sz="2800" u="none" cap="none" strike="noStrike">
                <a:solidFill>
                  <a:schemeClr val="lt1"/>
                </a:solidFill>
                <a:latin typeface="Calibri"/>
                <a:ea typeface="Calibri"/>
                <a:cs typeface="Calibri"/>
                <a:sym typeface="Calibri"/>
              </a:defRPr>
            </a:lvl1pPr>
            <a:lvl2pPr indent="-119273" lvl="1" marL="609493" marR="0" rtl="0" algn="l">
              <a:lnSpc>
                <a:spcPct val="90000"/>
              </a:lnSpc>
              <a:spcBef>
                <a:spcPts val="800"/>
              </a:spcBef>
              <a:buClr>
                <a:schemeClr val="accent1"/>
              </a:buClr>
              <a:buSzPct val="80000"/>
              <a:buFont typeface="Arial"/>
              <a:buChar char="•"/>
              <a:defRPr b="0" i="0" sz="2400" u="none" cap="none" strike="noStrike">
                <a:solidFill>
                  <a:schemeClr val="lt1"/>
                </a:solidFill>
                <a:latin typeface="Calibri"/>
                <a:ea typeface="Calibri"/>
                <a:cs typeface="Calibri"/>
                <a:sym typeface="Calibri"/>
              </a:defRPr>
            </a:lvl2pPr>
            <a:lvl3pPr indent="-139540" lvl="2" marL="91424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3pPr>
            <a:lvl4pPr indent="-139487" lvl="3" marL="121898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4pPr>
            <a:lvl5pPr indent="-139432" lvl="4" marL="152373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5pPr>
            <a:lvl6pPr indent="-139380" lvl="5" marL="182848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6pPr>
            <a:lvl7pPr indent="-139326" lvl="6" marL="213322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7pPr>
            <a:lvl8pPr indent="-139273" lvl="7" marL="243797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8pPr>
            <a:lvl9pPr indent="-139219" lvl="8" marL="274272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9pPr>
          </a:lstStyle>
          <a:p/>
        </p:txBody>
      </p:sp>
      <p:sp>
        <p:nvSpPr>
          <p:cNvPr id="42" name="Shape 42"/>
          <p:cNvSpPr txBox="1"/>
          <p:nvPr>
            <p:ph idx="2" type="body"/>
          </p:nvPr>
        </p:nvSpPr>
        <p:spPr>
          <a:xfrm>
            <a:off x="6500707" y="1706880"/>
            <a:ext cx="5078677" cy="4465320"/>
          </a:xfrm>
          <a:prstGeom prst="rect">
            <a:avLst/>
          </a:prstGeom>
          <a:noFill/>
          <a:ln>
            <a:noFill/>
          </a:ln>
        </p:spPr>
        <p:txBody>
          <a:bodyPr anchorCtr="0" anchor="t" bIns="91425" lIns="91425" rIns="91425" wrap="square" tIns="91425"/>
          <a:lstStyle>
            <a:lvl1pPr indent="-126947" lvl="0" marL="304747" marR="0" rtl="0" algn="l">
              <a:lnSpc>
                <a:spcPct val="90000"/>
              </a:lnSpc>
              <a:spcBef>
                <a:spcPts val="1600"/>
              </a:spcBef>
              <a:buClr>
                <a:schemeClr val="accent1"/>
              </a:buClr>
              <a:buSzPct val="100000"/>
              <a:buFont typeface="Arial"/>
              <a:buChar char="•"/>
              <a:defRPr b="0" i="0" sz="2800" u="none" cap="none" strike="noStrike">
                <a:solidFill>
                  <a:schemeClr val="lt1"/>
                </a:solidFill>
                <a:latin typeface="Calibri"/>
                <a:ea typeface="Calibri"/>
                <a:cs typeface="Calibri"/>
                <a:sym typeface="Calibri"/>
              </a:defRPr>
            </a:lvl1pPr>
            <a:lvl2pPr indent="-119273" lvl="1" marL="609493" marR="0" rtl="0" algn="l">
              <a:lnSpc>
                <a:spcPct val="90000"/>
              </a:lnSpc>
              <a:spcBef>
                <a:spcPts val="800"/>
              </a:spcBef>
              <a:buClr>
                <a:schemeClr val="accent1"/>
              </a:buClr>
              <a:buSzPct val="80000"/>
              <a:buFont typeface="Arial"/>
              <a:buChar char="•"/>
              <a:defRPr b="0" i="0" sz="2400" u="none" cap="none" strike="noStrike">
                <a:solidFill>
                  <a:schemeClr val="lt1"/>
                </a:solidFill>
                <a:latin typeface="Calibri"/>
                <a:ea typeface="Calibri"/>
                <a:cs typeface="Calibri"/>
                <a:sym typeface="Calibri"/>
              </a:defRPr>
            </a:lvl2pPr>
            <a:lvl3pPr indent="-139540" lvl="2" marL="91424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3pPr>
            <a:lvl4pPr indent="-139487" lvl="3" marL="121898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4pPr>
            <a:lvl5pPr indent="-139432" lvl="4" marL="152373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5pPr>
            <a:lvl6pPr indent="-139380" lvl="5" marL="182848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6pPr>
            <a:lvl7pPr indent="-139326" lvl="6" marL="213322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7pPr>
            <a:lvl8pPr indent="-139273" lvl="7" marL="243797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8pPr>
            <a:lvl9pPr indent="-139219" lvl="8" marL="274272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9pPr>
          </a:lstStyle>
          <a:p/>
        </p:txBody>
      </p:sp>
      <p:sp>
        <p:nvSpPr>
          <p:cNvPr id="43" name="Shape 43"/>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44" name="Shape 44"/>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45" name="Shape 45"/>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46" name="Shape 46"/>
        <p:cNvGrpSpPr/>
        <p:nvPr/>
      </p:nvGrpSpPr>
      <p:grpSpPr>
        <a:xfrm>
          <a:off x="0" y="0"/>
          <a:ext cx="0" cy="0"/>
          <a:chOff x="0" y="0"/>
          <a:chExt cx="0" cy="0"/>
        </a:xfrm>
      </p:grpSpPr>
      <p:grpSp>
        <p:nvGrpSpPr>
          <p:cNvPr id="47" name="Shape 47"/>
          <p:cNvGrpSpPr/>
          <p:nvPr/>
        </p:nvGrpSpPr>
        <p:grpSpPr>
          <a:xfrm>
            <a:off x="7516443" y="4145281"/>
            <a:ext cx="4686117" cy="2731406"/>
            <a:chOff x="5638800" y="3108960"/>
            <a:chExt cx="3515503" cy="2048555"/>
          </a:xfrm>
        </p:grpSpPr>
        <p:cxnSp>
          <p:nvCxnSpPr>
            <p:cNvPr id="48" name="Shape 48"/>
            <p:cNvCxnSpPr/>
            <p:nvPr/>
          </p:nvCxnSpPr>
          <p:spPr>
            <a:xfrm flipH="1" rot="10800000">
              <a:off x="5638800" y="3108960"/>
              <a:ext cx="3515503" cy="2037116"/>
            </a:xfrm>
            <a:prstGeom prst="straightConnector1">
              <a:avLst/>
            </a:prstGeom>
            <a:noFill/>
            <a:ln cap="flat" cmpd="sng" w="38100">
              <a:solidFill>
                <a:srgbClr val="007272"/>
              </a:solidFill>
              <a:prstDash val="solid"/>
              <a:miter lim="8000"/>
              <a:headEnd len="med" w="med" type="none"/>
              <a:tailEnd len="med" w="med" type="none"/>
            </a:ln>
          </p:spPr>
        </p:cxnSp>
        <p:cxnSp>
          <p:nvCxnSpPr>
            <p:cNvPr id="49" name="Shape 49"/>
            <p:cNvCxnSpPr/>
            <p:nvPr/>
          </p:nvCxnSpPr>
          <p:spPr>
            <a:xfrm flipH="1" rot="10800000">
              <a:off x="6004643" y="3333750"/>
              <a:ext cx="3149660" cy="1823765"/>
            </a:xfrm>
            <a:prstGeom prst="straightConnector1">
              <a:avLst/>
            </a:prstGeom>
            <a:noFill/>
            <a:ln cap="flat" cmpd="sng" w="28575">
              <a:solidFill>
                <a:srgbClr val="007272"/>
              </a:solidFill>
              <a:prstDash val="solid"/>
              <a:miter lim="8000"/>
              <a:headEnd len="med" w="med" type="none"/>
              <a:tailEnd len="med" w="med" type="none"/>
            </a:ln>
          </p:spPr>
        </p:cxnSp>
        <p:cxnSp>
          <p:nvCxnSpPr>
            <p:cNvPr id="50" name="Shape 50"/>
            <p:cNvCxnSpPr/>
            <p:nvPr/>
          </p:nvCxnSpPr>
          <p:spPr>
            <a:xfrm flipH="1" rot="10800000">
              <a:off x="6388342" y="3549891"/>
              <a:ext cx="2765961" cy="1600149"/>
            </a:xfrm>
            <a:prstGeom prst="straightConnector1">
              <a:avLst/>
            </a:prstGeom>
            <a:noFill/>
            <a:ln cap="flat" cmpd="sng" w="25400">
              <a:solidFill>
                <a:srgbClr val="004C4C"/>
              </a:solidFill>
              <a:prstDash val="solid"/>
              <a:miter lim="8000"/>
              <a:headEnd len="med" w="med" type="none"/>
              <a:tailEnd len="med" w="med" type="none"/>
            </a:ln>
          </p:spPr>
        </p:cxnSp>
      </p:grpSp>
      <p:sp>
        <p:nvSpPr>
          <p:cNvPr id="51" name="Shape 51"/>
          <p:cNvSpPr txBox="1"/>
          <p:nvPr>
            <p:ph type="title"/>
          </p:nvPr>
        </p:nvSpPr>
        <p:spPr>
          <a:xfrm>
            <a:off x="1625177" y="2209801"/>
            <a:ext cx="8938472" cy="2764335"/>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lt1"/>
              </a:buClr>
              <a:buFont typeface="Calibri"/>
              <a:buNone/>
              <a:defRPr b="0" i="0" sz="5400" u="none" cap="none" strike="noStrike">
                <a:solidFill>
                  <a:schemeClr val="lt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52" name="Shape 52"/>
          <p:cNvSpPr txBox="1"/>
          <p:nvPr>
            <p:ph idx="1" type="body"/>
          </p:nvPr>
        </p:nvSpPr>
        <p:spPr>
          <a:xfrm>
            <a:off x="1625176" y="4951266"/>
            <a:ext cx="7069519" cy="1220933"/>
          </a:xfrm>
          <a:prstGeom prst="rect">
            <a:avLst/>
          </a:prstGeom>
          <a:noFill/>
          <a:ln>
            <a:noFill/>
          </a:ln>
        </p:spPr>
        <p:txBody>
          <a:bodyPr anchorCtr="0" anchor="t" bIns="91425" lIns="91425" rIns="91425" wrap="square" tIns="91425"/>
          <a:lstStyle>
            <a:lvl1pPr indent="0" lvl="0" marL="0" marR="0" rtl="0" algn="l">
              <a:lnSpc>
                <a:spcPct val="90000"/>
              </a:lnSpc>
              <a:spcBef>
                <a:spcPts val="0"/>
              </a:spcBef>
              <a:buClr>
                <a:schemeClr val="accent1"/>
              </a:buClr>
              <a:buFont typeface="Arial"/>
              <a:buNone/>
              <a:defRPr b="0" i="0" sz="2800" u="none" cap="none" strike="noStrike">
                <a:solidFill>
                  <a:schemeClr val="accent1"/>
                </a:solidFill>
                <a:latin typeface="Calibri"/>
                <a:ea typeface="Calibri"/>
                <a:cs typeface="Calibri"/>
                <a:sym typeface="Calibri"/>
              </a:defRPr>
            </a:lvl1pPr>
            <a:lvl2pPr indent="-12592" lvl="1" marL="609493" marR="0" rtl="0" algn="l">
              <a:lnSpc>
                <a:spcPct val="90000"/>
              </a:lnSpc>
              <a:spcBef>
                <a:spcPts val="800"/>
              </a:spcBef>
              <a:buClr>
                <a:schemeClr val="accent1"/>
              </a:buClr>
              <a:buFont typeface="Arial"/>
              <a:buNone/>
              <a:defRPr b="0" i="0" sz="2400" u="none" cap="none" strike="noStrike">
                <a:solidFill>
                  <a:schemeClr val="lt1"/>
                </a:solidFill>
                <a:latin typeface="Calibri"/>
                <a:ea typeface="Calibri"/>
                <a:cs typeface="Calibri"/>
                <a:sym typeface="Calibri"/>
              </a:defRPr>
            </a:lvl2pPr>
            <a:lvl3pPr indent="-12487" lvl="2" marL="1218987" marR="0" rtl="0" algn="l">
              <a:lnSpc>
                <a:spcPct val="90000"/>
              </a:lnSpc>
              <a:spcBef>
                <a:spcPts val="800"/>
              </a:spcBef>
              <a:buClr>
                <a:schemeClr val="accent1"/>
              </a:buClr>
              <a:buFont typeface="Arial"/>
              <a:buNone/>
              <a:defRPr b="0" i="0" sz="2100" u="none" cap="none" strike="noStrike">
                <a:solidFill>
                  <a:schemeClr val="lt1"/>
                </a:solidFill>
                <a:latin typeface="Calibri"/>
                <a:ea typeface="Calibri"/>
                <a:cs typeface="Calibri"/>
                <a:sym typeface="Calibri"/>
              </a:defRPr>
            </a:lvl3pPr>
            <a:lvl4pPr indent="-12380" lvl="3" marL="1828480" marR="0" rtl="0" algn="l">
              <a:lnSpc>
                <a:spcPct val="90000"/>
              </a:lnSpc>
              <a:spcBef>
                <a:spcPts val="800"/>
              </a:spcBef>
              <a:buClr>
                <a:schemeClr val="accent1"/>
              </a:buClr>
              <a:buFont typeface="Arial"/>
              <a:buNone/>
              <a:defRPr b="0" i="0" sz="1900" u="none" cap="none" strike="noStrike">
                <a:solidFill>
                  <a:schemeClr val="lt1"/>
                </a:solidFill>
                <a:latin typeface="Calibri"/>
                <a:ea typeface="Calibri"/>
                <a:cs typeface="Calibri"/>
                <a:sym typeface="Calibri"/>
              </a:defRPr>
            </a:lvl4pPr>
            <a:lvl5pPr indent="-12273" lvl="4" marL="2437973" marR="0" rtl="0" algn="l">
              <a:lnSpc>
                <a:spcPct val="90000"/>
              </a:lnSpc>
              <a:spcBef>
                <a:spcPts val="800"/>
              </a:spcBef>
              <a:buClr>
                <a:schemeClr val="accent1"/>
              </a:buClr>
              <a:buFont typeface="Arial"/>
              <a:buNone/>
              <a:defRPr b="0" i="0" sz="1900" u="none" cap="none" strike="noStrike">
                <a:solidFill>
                  <a:schemeClr val="lt1"/>
                </a:solidFill>
                <a:latin typeface="Calibri"/>
                <a:ea typeface="Calibri"/>
                <a:cs typeface="Calibri"/>
                <a:sym typeface="Calibri"/>
              </a:defRPr>
            </a:lvl5pPr>
            <a:lvl6pPr indent="-12167" lvl="5" marL="3047467" marR="0" rtl="0" algn="l">
              <a:lnSpc>
                <a:spcPct val="90000"/>
              </a:lnSpc>
              <a:spcBef>
                <a:spcPts val="800"/>
              </a:spcBef>
              <a:buClr>
                <a:schemeClr val="accent1"/>
              </a:buClr>
              <a:buFont typeface="Arial"/>
              <a:buNone/>
              <a:defRPr b="0" i="0" sz="1900" u="none" cap="none" strike="noStrike">
                <a:solidFill>
                  <a:schemeClr val="lt1"/>
                </a:solidFill>
                <a:latin typeface="Calibri"/>
                <a:ea typeface="Calibri"/>
                <a:cs typeface="Calibri"/>
                <a:sym typeface="Calibri"/>
              </a:defRPr>
            </a:lvl6pPr>
            <a:lvl7pPr indent="-12060" lvl="6" marL="3656960" marR="0" rtl="0" algn="l">
              <a:lnSpc>
                <a:spcPct val="90000"/>
              </a:lnSpc>
              <a:spcBef>
                <a:spcPts val="800"/>
              </a:spcBef>
              <a:buClr>
                <a:schemeClr val="accent1"/>
              </a:buClr>
              <a:buFont typeface="Arial"/>
              <a:buNone/>
              <a:defRPr b="0" i="0" sz="1900" u="none" cap="none" strike="noStrike">
                <a:solidFill>
                  <a:schemeClr val="lt1"/>
                </a:solidFill>
                <a:latin typeface="Calibri"/>
                <a:ea typeface="Calibri"/>
                <a:cs typeface="Calibri"/>
                <a:sym typeface="Calibri"/>
              </a:defRPr>
            </a:lvl7pPr>
            <a:lvl8pPr indent="-11953" lvl="7" marL="4266453" marR="0" rtl="0" algn="l">
              <a:lnSpc>
                <a:spcPct val="90000"/>
              </a:lnSpc>
              <a:spcBef>
                <a:spcPts val="800"/>
              </a:spcBef>
              <a:buClr>
                <a:schemeClr val="accent1"/>
              </a:buClr>
              <a:buFont typeface="Arial"/>
              <a:buNone/>
              <a:defRPr b="0" i="0" sz="1900" u="none" cap="none" strike="noStrike">
                <a:solidFill>
                  <a:schemeClr val="lt1"/>
                </a:solidFill>
                <a:latin typeface="Calibri"/>
                <a:ea typeface="Calibri"/>
                <a:cs typeface="Calibri"/>
                <a:sym typeface="Calibri"/>
              </a:defRPr>
            </a:lvl8pPr>
            <a:lvl9pPr indent="-11846" lvl="8" marL="4875947" marR="0" rtl="0" algn="l">
              <a:lnSpc>
                <a:spcPct val="90000"/>
              </a:lnSpc>
              <a:spcBef>
                <a:spcPts val="800"/>
              </a:spcBef>
              <a:buClr>
                <a:schemeClr val="accent1"/>
              </a:buClr>
              <a:buFont typeface="Arial"/>
              <a:buNone/>
              <a:defRPr b="0" i="0" sz="1900" u="none" cap="none" strike="noStrike">
                <a:solidFill>
                  <a:schemeClr val="lt1"/>
                </a:solidFill>
                <a:latin typeface="Calibri"/>
                <a:ea typeface="Calibri"/>
                <a:cs typeface="Calibri"/>
                <a:sym typeface="Calibri"/>
              </a:defRPr>
            </a:lvl9pPr>
          </a:lstStyle>
          <a:p/>
        </p:txBody>
      </p:sp>
      <p:sp>
        <p:nvSpPr>
          <p:cNvPr id="53" name="Shape 53"/>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54" name="Shape 54"/>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55" name="Shape 55"/>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TxTwoObj">
  <p:cSld name="Comparison">
    <p:spTree>
      <p:nvGrpSpPr>
        <p:cNvPr id="56" name="Shape 56"/>
        <p:cNvGrpSpPr/>
        <p:nvPr/>
      </p:nvGrpSpPr>
      <p:grpSpPr>
        <a:xfrm>
          <a:off x="0" y="0"/>
          <a:ext cx="0" cy="0"/>
          <a:chOff x="0" y="0"/>
          <a:chExt cx="0" cy="0"/>
        </a:xfrm>
      </p:grpSpPr>
      <p:sp>
        <p:nvSpPr>
          <p:cNvPr id="57" name="Shape 57"/>
          <p:cNvSpPr txBox="1"/>
          <p:nvPr>
            <p:ph type="title"/>
          </p:nvPr>
        </p:nvSpPr>
        <p:spPr>
          <a:xfrm>
            <a:off x="1218883" y="274637"/>
            <a:ext cx="10360501" cy="1223963"/>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lt1"/>
              </a:buClr>
              <a:buFont typeface="Calibri"/>
              <a:buNone/>
              <a:defRPr b="0" i="0" sz="3600" u="none" cap="none" strike="noStrike">
                <a:solidFill>
                  <a:schemeClr val="lt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58" name="Shape 58"/>
          <p:cNvSpPr txBox="1"/>
          <p:nvPr>
            <p:ph idx="1" type="body"/>
          </p:nvPr>
        </p:nvSpPr>
        <p:spPr>
          <a:xfrm>
            <a:off x="1218883" y="1701800"/>
            <a:ext cx="5082740" cy="914400"/>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accent1"/>
              </a:buClr>
              <a:buFont typeface="Arial"/>
              <a:buNone/>
              <a:defRPr b="0" i="0" sz="2800" u="none" cap="none" strike="noStrike">
                <a:solidFill>
                  <a:schemeClr val="accent1"/>
                </a:solidFill>
                <a:latin typeface="Calibri"/>
                <a:ea typeface="Calibri"/>
                <a:cs typeface="Calibri"/>
                <a:sym typeface="Calibri"/>
              </a:defRPr>
            </a:lvl1pPr>
            <a:lvl2pPr indent="-12592" lvl="1" marL="609493" marR="0" rtl="0" algn="l">
              <a:lnSpc>
                <a:spcPct val="90000"/>
              </a:lnSpc>
              <a:spcBef>
                <a:spcPts val="800"/>
              </a:spcBef>
              <a:buClr>
                <a:schemeClr val="accent1"/>
              </a:buClr>
              <a:buFont typeface="Arial"/>
              <a:buNone/>
              <a:defRPr b="1" i="0" sz="2700" u="none" cap="none" strike="noStrike">
                <a:solidFill>
                  <a:schemeClr val="lt1"/>
                </a:solidFill>
                <a:latin typeface="Calibri"/>
                <a:ea typeface="Calibri"/>
                <a:cs typeface="Calibri"/>
                <a:sym typeface="Calibri"/>
              </a:defRPr>
            </a:lvl2pPr>
            <a:lvl3pPr indent="-12487" lvl="2" marL="1218987" marR="0" rtl="0" algn="l">
              <a:lnSpc>
                <a:spcPct val="90000"/>
              </a:lnSpc>
              <a:spcBef>
                <a:spcPts val="800"/>
              </a:spcBef>
              <a:buClr>
                <a:schemeClr val="accent1"/>
              </a:buClr>
              <a:buFont typeface="Arial"/>
              <a:buNone/>
              <a:defRPr b="1" i="0" sz="2400" u="none" cap="none" strike="noStrike">
                <a:solidFill>
                  <a:schemeClr val="lt1"/>
                </a:solidFill>
                <a:latin typeface="Calibri"/>
                <a:ea typeface="Calibri"/>
                <a:cs typeface="Calibri"/>
                <a:sym typeface="Calibri"/>
              </a:defRPr>
            </a:lvl3pPr>
            <a:lvl4pPr indent="-12380" lvl="3" marL="1828480"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4pPr>
            <a:lvl5pPr indent="-12273" lvl="4" marL="2437973"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5pPr>
            <a:lvl6pPr indent="-12167" lvl="5" marL="3047467"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6pPr>
            <a:lvl7pPr indent="-12060" lvl="6" marL="3656960"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7pPr>
            <a:lvl8pPr indent="-11953" lvl="7" marL="4266453"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8pPr>
            <a:lvl9pPr indent="-11846" lvl="8" marL="4875947"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9pPr>
          </a:lstStyle>
          <a:p/>
        </p:txBody>
      </p:sp>
      <p:sp>
        <p:nvSpPr>
          <p:cNvPr id="59" name="Shape 59"/>
          <p:cNvSpPr txBox="1"/>
          <p:nvPr>
            <p:ph idx="2" type="body"/>
          </p:nvPr>
        </p:nvSpPr>
        <p:spPr>
          <a:xfrm>
            <a:off x="1218883" y="2717800"/>
            <a:ext cx="5078677" cy="3454400"/>
          </a:xfrm>
          <a:prstGeom prst="rect">
            <a:avLst/>
          </a:prstGeom>
          <a:noFill/>
          <a:ln>
            <a:noFill/>
          </a:ln>
        </p:spPr>
        <p:txBody>
          <a:bodyPr anchorCtr="0" anchor="t" bIns="91425" lIns="91425" rIns="91425" wrap="square" tIns="91425"/>
          <a:lstStyle>
            <a:lvl1pPr indent="-126947" lvl="0" marL="304747" marR="0" rtl="0" algn="l">
              <a:lnSpc>
                <a:spcPct val="90000"/>
              </a:lnSpc>
              <a:spcBef>
                <a:spcPts val="1600"/>
              </a:spcBef>
              <a:buClr>
                <a:schemeClr val="accent1"/>
              </a:buClr>
              <a:buSzPct val="100000"/>
              <a:buFont typeface="Arial"/>
              <a:buChar char="•"/>
              <a:defRPr b="0" i="0" sz="2800" u="none" cap="none" strike="noStrike">
                <a:solidFill>
                  <a:schemeClr val="lt1"/>
                </a:solidFill>
                <a:latin typeface="Calibri"/>
                <a:ea typeface="Calibri"/>
                <a:cs typeface="Calibri"/>
                <a:sym typeface="Calibri"/>
              </a:defRPr>
            </a:lvl1pPr>
            <a:lvl2pPr indent="-119273" lvl="1" marL="609493" marR="0" rtl="0" algn="l">
              <a:lnSpc>
                <a:spcPct val="90000"/>
              </a:lnSpc>
              <a:spcBef>
                <a:spcPts val="800"/>
              </a:spcBef>
              <a:buClr>
                <a:schemeClr val="accent1"/>
              </a:buClr>
              <a:buSzPct val="80000"/>
              <a:buFont typeface="Arial"/>
              <a:buChar char="•"/>
              <a:defRPr b="0" i="0" sz="2400" u="none" cap="none" strike="noStrike">
                <a:solidFill>
                  <a:schemeClr val="lt1"/>
                </a:solidFill>
                <a:latin typeface="Calibri"/>
                <a:ea typeface="Calibri"/>
                <a:cs typeface="Calibri"/>
                <a:sym typeface="Calibri"/>
              </a:defRPr>
            </a:lvl2pPr>
            <a:lvl3pPr indent="-139540" lvl="2" marL="91424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3pPr>
            <a:lvl4pPr indent="-139487" lvl="3" marL="121898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4pPr>
            <a:lvl5pPr indent="-139432" lvl="4" marL="152373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5pPr>
            <a:lvl6pPr indent="-139380" lvl="5" marL="182848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6pPr>
            <a:lvl7pPr indent="-139326" lvl="6" marL="213322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7pPr>
            <a:lvl8pPr indent="-139273" lvl="7" marL="243797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8pPr>
            <a:lvl9pPr indent="-139219" lvl="8" marL="274272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9pPr>
          </a:lstStyle>
          <a:p/>
        </p:txBody>
      </p:sp>
      <p:sp>
        <p:nvSpPr>
          <p:cNvPr id="60" name="Shape 60"/>
          <p:cNvSpPr txBox="1"/>
          <p:nvPr>
            <p:ph idx="3" type="body"/>
          </p:nvPr>
        </p:nvSpPr>
        <p:spPr>
          <a:xfrm>
            <a:off x="6496644" y="1701800"/>
            <a:ext cx="5082740" cy="914400"/>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accent1"/>
              </a:buClr>
              <a:buFont typeface="Arial"/>
              <a:buNone/>
              <a:defRPr b="0" i="0" sz="2800" u="none" cap="none" strike="noStrike">
                <a:solidFill>
                  <a:schemeClr val="accent1"/>
                </a:solidFill>
                <a:latin typeface="Calibri"/>
                <a:ea typeface="Calibri"/>
                <a:cs typeface="Calibri"/>
                <a:sym typeface="Calibri"/>
              </a:defRPr>
            </a:lvl1pPr>
            <a:lvl2pPr indent="-12592" lvl="1" marL="609493" marR="0" rtl="0" algn="l">
              <a:lnSpc>
                <a:spcPct val="90000"/>
              </a:lnSpc>
              <a:spcBef>
                <a:spcPts val="800"/>
              </a:spcBef>
              <a:buClr>
                <a:schemeClr val="accent1"/>
              </a:buClr>
              <a:buFont typeface="Arial"/>
              <a:buNone/>
              <a:defRPr b="1" i="0" sz="2700" u="none" cap="none" strike="noStrike">
                <a:solidFill>
                  <a:schemeClr val="lt1"/>
                </a:solidFill>
                <a:latin typeface="Calibri"/>
                <a:ea typeface="Calibri"/>
                <a:cs typeface="Calibri"/>
                <a:sym typeface="Calibri"/>
              </a:defRPr>
            </a:lvl2pPr>
            <a:lvl3pPr indent="-12487" lvl="2" marL="1218987" marR="0" rtl="0" algn="l">
              <a:lnSpc>
                <a:spcPct val="90000"/>
              </a:lnSpc>
              <a:spcBef>
                <a:spcPts val="800"/>
              </a:spcBef>
              <a:buClr>
                <a:schemeClr val="accent1"/>
              </a:buClr>
              <a:buFont typeface="Arial"/>
              <a:buNone/>
              <a:defRPr b="1" i="0" sz="2400" u="none" cap="none" strike="noStrike">
                <a:solidFill>
                  <a:schemeClr val="lt1"/>
                </a:solidFill>
                <a:latin typeface="Calibri"/>
                <a:ea typeface="Calibri"/>
                <a:cs typeface="Calibri"/>
                <a:sym typeface="Calibri"/>
              </a:defRPr>
            </a:lvl3pPr>
            <a:lvl4pPr indent="-12380" lvl="3" marL="1828480"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4pPr>
            <a:lvl5pPr indent="-12273" lvl="4" marL="2437973"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5pPr>
            <a:lvl6pPr indent="-12167" lvl="5" marL="3047467"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6pPr>
            <a:lvl7pPr indent="-12060" lvl="6" marL="3656960"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7pPr>
            <a:lvl8pPr indent="-11953" lvl="7" marL="4266453"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8pPr>
            <a:lvl9pPr indent="-11846" lvl="8" marL="4875947" marR="0" rtl="0" algn="l">
              <a:lnSpc>
                <a:spcPct val="90000"/>
              </a:lnSpc>
              <a:spcBef>
                <a:spcPts val="800"/>
              </a:spcBef>
              <a:buClr>
                <a:schemeClr val="accent1"/>
              </a:buClr>
              <a:buFont typeface="Arial"/>
              <a:buNone/>
              <a:defRPr b="1" i="0" sz="2100" u="none" cap="none" strike="noStrike">
                <a:solidFill>
                  <a:schemeClr val="lt1"/>
                </a:solidFill>
                <a:latin typeface="Calibri"/>
                <a:ea typeface="Calibri"/>
                <a:cs typeface="Calibri"/>
                <a:sym typeface="Calibri"/>
              </a:defRPr>
            </a:lvl9pPr>
          </a:lstStyle>
          <a:p/>
        </p:txBody>
      </p:sp>
      <p:sp>
        <p:nvSpPr>
          <p:cNvPr id="61" name="Shape 61"/>
          <p:cNvSpPr txBox="1"/>
          <p:nvPr>
            <p:ph idx="4" type="body"/>
          </p:nvPr>
        </p:nvSpPr>
        <p:spPr>
          <a:xfrm>
            <a:off x="6500707" y="2717800"/>
            <a:ext cx="5078677" cy="3454400"/>
          </a:xfrm>
          <a:prstGeom prst="rect">
            <a:avLst/>
          </a:prstGeom>
          <a:noFill/>
          <a:ln>
            <a:noFill/>
          </a:ln>
        </p:spPr>
        <p:txBody>
          <a:bodyPr anchorCtr="0" anchor="t" bIns="91425" lIns="91425" rIns="91425" wrap="square" tIns="91425"/>
          <a:lstStyle>
            <a:lvl1pPr indent="-126947" lvl="0" marL="304747" marR="0" rtl="0" algn="l">
              <a:lnSpc>
                <a:spcPct val="90000"/>
              </a:lnSpc>
              <a:spcBef>
                <a:spcPts val="1600"/>
              </a:spcBef>
              <a:buClr>
                <a:schemeClr val="accent1"/>
              </a:buClr>
              <a:buSzPct val="100000"/>
              <a:buFont typeface="Arial"/>
              <a:buChar char="•"/>
              <a:defRPr b="0" i="0" sz="2800" u="none" cap="none" strike="noStrike">
                <a:solidFill>
                  <a:schemeClr val="lt1"/>
                </a:solidFill>
                <a:latin typeface="Calibri"/>
                <a:ea typeface="Calibri"/>
                <a:cs typeface="Calibri"/>
                <a:sym typeface="Calibri"/>
              </a:defRPr>
            </a:lvl1pPr>
            <a:lvl2pPr indent="-119273" lvl="1" marL="609493" marR="0" rtl="0" algn="l">
              <a:lnSpc>
                <a:spcPct val="90000"/>
              </a:lnSpc>
              <a:spcBef>
                <a:spcPts val="800"/>
              </a:spcBef>
              <a:buClr>
                <a:schemeClr val="accent1"/>
              </a:buClr>
              <a:buSzPct val="80000"/>
              <a:buFont typeface="Arial"/>
              <a:buChar char="•"/>
              <a:defRPr b="0" i="0" sz="2400" u="none" cap="none" strike="noStrike">
                <a:solidFill>
                  <a:schemeClr val="lt1"/>
                </a:solidFill>
                <a:latin typeface="Calibri"/>
                <a:ea typeface="Calibri"/>
                <a:cs typeface="Calibri"/>
                <a:sym typeface="Calibri"/>
              </a:defRPr>
            </a:lvl2pPr>
            <a:lvl3pPr indent="-139540" lvl="2" marL="91424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3pPr>
            <a:lvl4pPr indent="-139487" lvl="3" marL="121898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4pPr>
            <a:lvl5pPr indent="-139432" lvl="4" marL="152373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5pPr>
            <a:lvl6pPr indent="-139380" lvl="5" marL="182848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6pPr>
            <a:lvl7pPr indent="-139326" lvl="6" marL="213322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7pPr>
            <a:lvl8pPr indent="-139273" lvl="7" marL="243797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8pPr>
            <a:lvl9pPr indent="-139219" lvl="8" marL="274272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9pPr>
          </a:lstStyle>
          <a:p/>
        </p:txBody>
      </p:sp>
      <p:sp>
        <p:nvSpPr>
          <p:cNvPr id="62" name="Shape 62"/>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63" name="Shape 63"/>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64" name="Shape 64"/>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65" name="Shape 65"/>
        <p:cNvGrpSpPr/>
        <p:nvPr/>
      </p:nvGrpSpPr>
      <p:grpSpPr>
        <a:xfrm>
          <a:off x="0" y="0"/>
          <a:ext cx="0" cy="0"/>
          <a:chOff x="0" y="0"/>
          <a:chExt cx="0" cy="0"/>
        </a:xfrm>
      </p:grpSpPr>
      <p:sp>
        <p:nvSpPr>
          <p:cNvPr id="66" name="Shape 66"/>
          <p:cNvSpPr txBox="1"/>
          <p:nvPr>
            <p:ph type="title"/>
          </p:nvPr>
        </p:nvSpPr>
        <p:spPr>
          <a:xfrm>
            <a:off x="1218883" y="274637"/>
            <a:ext cx="10360501" cy="1223963"/>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lt1"/>
              </a:buClr>
              <a:buFont typeface="Calibri"/>
              <a:buNone/>
              <a:defRPr b="0" i="0" sz="3600" u="none" cap="none" strike="noStrike">
                <a:solidFill>
                  <a:schemeClr val="lt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67" name="Shape 67"/>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68" name="Shape 68"/>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69" name="Shape 69"/>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70" name="Shape 70"/>
        <p:cNvGrpSpPr/>
        <p:nvPr/>
      </p:nvGrpSpPr>
      <p:grpSpPr>
        <a:xfrm>
          <a:off x="0" y="0"/>
          <a:ext cx="0" cy="0"/>
          <a:chOff x="0" y="0"/>
          <a:chExt cx="0" cy="0"/>
        </a:xfrm>
      </p:grpSpPr>
      <p:sp>
        <p:nvSpPr>
          <p:cNvPr id="71" name="Shape 71"/>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72" name="Shape 72"/>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73" name="Shape 73"/>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Tx">
  <p:cSld name="Content with Caption">
    <p:spTree>
      <p:nvGrpSpPr>
        <p:cNvPr id="74" name="Shape 74"/>
        <p:cNvGrpSpPr/>
        <p:nvPr/>
      </p:nvGrpSpPr>
      <p:grpSpPr>
        <a:xfrm>
          <a:off x="0" y="0"/>
          <a:ext cx="0" cy="0"/>
          <a:chOff x="0" y="0"/>
          <a:chExt cx="0" cy="0"/>
        </a:xfrm>
      </p:grpSpPr>
      <p:sp>
        <p:nvSpPr>
          <p:cNvPr id="75" name="Shape 75"/>
          <p:cNvSpPr txBox="1"/>
          <p:nvPr>
            <p:ph type="title"/>
          </p:nvPr>
        </p:nvSpPr>
        <p:spPr>
          <a:xfrm>
            <a:off x="1218882" y="1701800"/>
            <a:ext cx="4062942" cy="2438400"/>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accent1"/>
              </a:buClr>
              <a:buFont typeface="Calibri"/>
              <a:buNone/>
              <a:defRPr b="0" i="0" sz="2800" u="none" cap="none" strike="noStrike">
                <a:solidFill>
                  <a:schemeClr val="accent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6" name="Shape 76"/>
          <p:cNvSpPr txBox="1"/>
          <p:nvPr>
            <p:ph idx="1" type="body"/>
          </p:nvPr>
        </p:nvSpPr>
        <p:spPr>
          <a:xfrm>
            <a:off x="1218882" y="4241800"/>
            <a:ext cx="4062942" cy="1930400"/>
          </a:xfrm>
          <a:prstGeom prst="rect">
            <a:avLst/>
          </a:prstGeom>
          <a:noFill/>
          <a:ln>
            <a:noFill/>
          </a:ln>
        </p:spPr>
        <p:txBody>
          <a:bodyPr anchorCtr="0" anchor="t" bIns="91425" lIns="91425" rIns="91425" wrap="square" tIns="91425"/>
          <a:lstStyle>
            <a:lvl1pPr indent="0" lvl="0" marL="0" marR="0" rtl="0" algn="l">
              <a:lnSpc>
                <a:spcPct val="90000"/>
              </a:lnSpc>
              <a:spcBef>
                <a:spcPts val="1600"/>
              </a:spcBef>
              <a:buClr>
                <a:schemeClr val="accent1"/>
              </a:buClr>
              <a:buFont typeface="Arial"/>
              <a:buNone/>
              <a:defRPr b="0" i="0" sz="2000" u="none" cap="none" strike="noStrike">
                <a:solidFill>
                  <a:schemeClr val="lt1"/>
                </a:solidFill>
                <a:latin typeface="Calibri"/>
                <a:ea typeface="Calibri"/>
                <a:cs typeface="Calibri"/>
                <a:sym typeface="Calibri"/>
              </a:defRPr>
            </a:lvl1pPr>
            <a:lvl2pPr indent="-12592" lvl="1" marL="609493" marR="0" rtl="0" algn="l">
              <a:lnSpc>
                <a:spcPct val="90000"/>
              </a:lnSpc>
              <a:spcBef>
                <a:spcPts val="800"/>
              </a:spcBef>
              <a:buClr>
                <a:schemeClr val="accent1"/>
              </a:buClr>
              <a:buFont typeface="Arial"/>
              <a:buNone/>
              <a:defRPr b="0" i="0" sz="1600" u="none" cap="none" strike="noStrike">
                <a:solidFill>
                  <a:schemeClr val="lt1"/>
                </a:solidFill>
                <a:latin typeface="Calibri"/>
                <a:ea typeface="Calibri"/>
                <a:cs typeface="Calibri"/>
                <a:sym typeface="Calibri"/>
              </a:defRPr>
            </a:lvl2pPr>
            <a:lvl3pPr indent="-12487" lvl="2" marL="1218987" marR="0" rtl="0" algn="l">
              <a:lnSpc>
                <a:spcPct val="90000"/>
              </a:lnSpc>
              <a:spcBef>
                <a:spcPts val="800"/>
              </a:spcBef>
              <a:buClr>
                <a:schemeClr val="accent1"/>
              </a:buClr>
              <a:buFont typeface="Arial"/>
              <a:buNone/>
              <a:defRPr b="0" i="0" sz="1300" u="none" cap="none" strike="noStrike">
                <a:solidFill>
                  <a:schemeClr val="lt1"/>
                </a:solidFill>
                <a:latin typeface="Calibri"/>
                <a:ea typeface="Calibri"/>
                <a:cs typeface="Calibri"/>
                <a:sym typeface="Calibri"/>
              </a:defRPr>
            </a:lvl3pPr>
            <a:lvl4pPr indent="-12380" lvl="3" marL="1828480"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4pPr>
            <a:lvl5pPr indent="-12273" lvl="4" marL="2437973"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5pPr>
            <a:lvl6pPr indent="-12167" lvl="5" marL="3047467"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6pPr>
            <a:lvl7pPr indent="-12060" lvl="6" marL="3656960"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7pPr>
            <a:lvl8pPr indent="-11953" lvl="7" marL="4266453"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8pPr>
            <a:lvl9pPr indent="-11846" lvl="8" marL="4875947"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9pPr>
          </a:lstStyle>
          <a:p/>
        </p:txBody>
      </p:sp>
      <p:sp>
        <p:nvSpPr>
          <p:cNvPr id="77" name="Shape 77"/>
          <p:cNvSpPr txBox="1"/>
          <p:nvPr>
            <p:ph idx="2" type="body"/>
          </p:nvPr>
        </p:nvSpPr>
        <p:spPr>
          <a:xfrm>
            <a:off x="5484971" y="584200"/>
            <a:ext cx="6094413" cy="5588000"/>
          </a:xfrm>
          <a:prstGeom prst="rect">
            <a:avLst/>
          </a:prstGeom>
          <a:noFill/>
          <a:ln>
            <a:noFill/>
          </a:ln>
        </p:spPr>
        <p:txBody>
          <a:bodyPr anchorCtr="0" anchor="t" bIns="91425" lIns="91425" rIns="91425" wrap="square" tIns="91425"/>
          <a:lstStyle>
            <a:lvl1pPr indent="-126947" lvl="0" marL="304747" marR="0" rtl="0" algn="l">
              <a:lnSpc>
                <a:spcPct val="90000"/>
              </a:lnSpc>
              <a:spcBef>
                <a:spcPts val="1600"/>
              </a:spcBef>
              <a:buClr>
                <a:schemeClr val="accent1"/>
              </a:buClr>
              <a:buSzPct val="100000"/>
              <a:buFont typeface="Arial"/>
              <a:buChar char="•"/>
              <a:defRPr b="0" i="0" sz="2800" u="none" cap="none" strike="noStrike">
                <a:solidFill>
                  <a:schemeClr val="lt1"/>
                </a:solidFill>
                <a:latin typeface="Calibri"/>
                <a:ea typeface="Calibri"/>
                <a:cs typeface="Calibri"/>
                <a:sym typeface="Calibri"/>
              </a:defRPr>
            </a:lvl1pPr>
            <a:lvl2pPr indent="-119273" lvl="1" marL="609493" marR="0" rtl="0" algn="l">
              <a:lnSpc>
                <a:spcPct val="90000"/>
              </a:lnSpc>
              <a:spcBef>
                <a:spcPts val="800"/>
              </a:spcBef>
              <a:buClr>
                <a:schemeClr val="accent1"/>
              </a:buClr>
              <a:buSzPct val="80000"/>
              <a:buFont typeface="Arial"/>
              <a:buChar char="•"/>
              <a:defRPr b="0" i="0" sz="2400" u="none" cap="none" strike="noStrike">
                <a:solidFill>
                  <a:schemeClr val="lt1"/>
                </a:solidFill>
                <a:latin typeface="Calibri"/>
                <a:ea typeface="Calibri"/>
                <a:cs typeface="Calibri"/>
                <a:sym typeface="Calibri"/>
              </a:defRPr>
            </a:lvl2pPr>
            <a:lvl3pPr indent="-139540" lvl="2" marL="91424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3pPr>
            <a:lvl4pPr indent="-139487" lvl="3" marL="121898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4pPr>
            <a:lvl5pPr indent="-139432" lvl="4" marL="152373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5pPr>
            <a:lvl6pPr indent="-139380" lvl="5" marL="182848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6pPr>
            <a:lvl7pPr indent="-139326" lvl="6" marL="213322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7pPr>
            <a:lvl8pPr indent="-139273" lvl="7" marL="243797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8pPr>
            <a:lvl9pPr indent="-139219" lvl="8" marL="274272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9pPr>
          </a:lstStyle>
          <a:p/>
        </p:txBody>
      </p:sp>
      <p:sp>
        <p:nvSpPr>
          <p:cNvPr id="78" name="Shape 78"/>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79" name="Shape 79"/>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80" name="Shape 80"/>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picTx">
  <p:cSld name="Picture with Caption">
    <p:spTree>
      <p:nvGrpSpPr>
        <p:cNvPr id="81" name="Shape 81"/>
        <p:cNvGrpSpPr/>
        <p:nvPr/>
      </p:nvGrpSpPr>
      <p:grpSpPr>
        <a:xfrm>
          <a:off x="0" y="0"/>
          <a:ext cx="0" cy="0"/>
          <a:chOff x="0" y="0"/>
          <a:chExt cx="0" cy="0"/>
        </a:xfrm>
      </p:grpSpPr>
      <p:sp>
        <p:nvSpPr>
          <p:cNvPr id="82" name="Shape 82"/>
          <p:cNvSpPr txBox="1"/>
          <p:nvPr>
            <p:ph type="title"/>
          </p:nvPr>
        </p:nvSpPr>
        <p:spPr>
          <a:xfrm>
            <a:off x="1218882" y="1701800"/>
            <a:ext cx="4062942" cy="2438400"/>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accent1"/>
              </a:buClr>
              <a:buFont typeface="Calibri"/>
              <a:buNone/>
              <a:defRPr b="0" i="0" sz="2800" u="none" cap="none" strike="noStrike">
                <a:solidFill>
                  <a:schemeClr val="accent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83" name="Shape 83"/>
          <p:cNvSpPr txBox="1"/>
          <p:nvPr>
            <p:ph idx="1" type="body"/>
          </p:nvPr>
        </p:nvSpPr>
        <p:spPr>
          <a:xfrm>
            <a:off x="1218882" y="4241800"/>
            <a:ext cx="4062942" cy="1930400"/>
          </a:xfrm>
          <a:prstGeom prst="rect">
            <a:avLst/>
          </a:prstGeom>
          <a:noFill/>
          <a:ln>
            <a:noFill/>
          </a:ln>
        </p:spPr>
        <p:txBody>
          <a:bodyPr anchorCtr="0" anchor="t" bIns="91425" lIns="91425" rIns="91425" wrap="square" tIns="91425"/>
          <a:lstStyle>
            <a:lvl1pPr indent="0" lvl="0" marL="0" marR="0" rtl="0" algn="l">
              <a:lnSpc>
                <a:spcPct val="90000"/>
              </a:lnSpc>
              <a:spcBef>
                <a:spcPts val="1600"/>
              </a:spcBef>
              <a:buClr>
                <a:schemeClr val="accent1"/>
              </a:buClr>
              <a:buFont typeface="Arial"/>
              <a:buNone/>
              <a:defRPr b="0" i="0" sz="2000" u="none" cap="none" strike="noStrike">
                <a:solidFill>
                  <a:schemeClr val="lt1"/>
                </a:solidFill>
                <a:latin typeface="Calibri"/>
                <a:ea typeface="Calibri"/>
                <a:cs typeface="Calibri"/>
                <a:sym typeface="Calibri"/>
              </a:defRPr>
            </a:lvl1pPr>
            <a:lvl2pPr indent="-12592" lvl="1" marL="609493" marR="0" rtl="0" algn="l">
              <a:lnSpc>
                <a:spcPct val="90000"/>
              </a:lnSpc>
              <a:spcBef>
                <a:spcPts val="800"/>
              </a:spcBef>
              <a:buClr>
                <a:schemeClr val="accent1"/>
              </a:buClr>
              <a:buFont typeface="Arial"/>
              <a:buNone/>
              <a:defRPr b="0" i="0" sz="1600" u="none" cap="none" strike="noStrike">
                <a:solidFill>
                  <a:schemeClr val="lt1"/>
                </a:solidFill>
                <a:latin typeface="Calibri"/>
                <a:ea typeface="Calibri"/>
                <a:cs typeface="Calibri"/>
                <a:sym typeface="Calibri"/>
              </a:defRPr>
            </a:lvl2pPr>
            <a:lvl3pPr indent="-12487" lvl="2" marL="1218987" marR="0" rtl="0" algn="l">
              <a:lnSpc>
                <a:spcPct val="90000"/>
              </a:lnSpc>
              <a:spcBef>
                <a:spcPts val="800"/>
              </a:spcBef>
              <a:buClr>
                <a:schemeClr val="accent1"/>
              </a:buClr>
              <a:buFont typeface="Arial"/>
              <a:buNone/>
              <a:defRPr b="0" i="0" sz="1300" u="none" cap="none" strike="noStrike">
                <a:solidFill>
                  <a:schemeClr val="lt1"/>
                </a:solidFill>
                <a:latin typeface="Calibri"/>
                <a:ea typeface="Calibri"/>
                <a:cs typeface="Calibri"/>
                <a:sym typeface="Calibri"/>
              </a:defRPr>
            </a:lvl3pPr>
            <a:lvl4pPr indent="-12380" lvl="3" marL="1828480"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4pPr>
            <a:lvl5pPr indent="-12273" lvl="4" marL="2437973"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5pPr>
            <a:lvl6pPr indent="-12167" lvl="5" marL="3047467"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6pPr>
            <a:lvl7pPr indent="-12060" lvl="6" marL="3656960"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7pPr>
            <a:lvl8pPr indent="-11953" lvl="7" marL="4266453"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8pPr>
            <a:lvl9pPr indent="-11846" lvl="8" marL="4875947" marR="0" rtl="0" algn="l">
              <a:lnSpc>
                <a:spcPct val="90000"/>
              </a:lnSpc>
              <a:spcBef>
                <a:spcPts val="800"/>
              </a:spcBef>
              <a:buClr>
                <a:schemeClr val="accent1"/>
              </a:buClr>
              <a:buFont typeface="Arial"/>
              <a:buNone/>
              <a:defRPr b="0" i="0" sz="1200" u="none" cap="none" strike="noStrike">
                <a:solidFill>
                  <a:schemeClr val="lt1"/>
                </a:solidFill>
                <a:latin typeface="Calibri"/>
                <a:ea typeface="Calibri"/>
                <a:cs typeface="Calibri"/>
                <a:sym typeface="Calibri"/>
              </a:defRPr>
            </a:lvl9pPr>
          </a:lstStyle>
          <a:p/>
        </p:txBody>
      </p:sp>
      <p:sp>
        <p:nvSpPr>
          <p:cNvPr descr="An empty placeholder to add an image. Click on the placeholder and select the image that you wish to add." id="84" name="Shape 84"/>
          <p:cNvSpPr/>
          <p:nvPr>
            <p:ph idx="2" type="pic"/>
          </p:nvPr>
        </p:nvSpPr>
        <p:spPr>
          <a:xfrm>
            <a:off x="5484971" y="584200"/>
            <a:ext cx="6094413" cy="5588000"/>
          </a:xfrm>
          <a:prstGeom prst="rect">
            <a:avLst/>
          </a:prstGeom>
          <a:noFill/>
          <a:ln cap="flat" cmpd="sng" w="12700">
            <a:solidFill>
              <a:srgbClr val="3F3F3F"/>
            </a:solidFill>
            <a:prstDash val="solid"/>
            <a:miter lim="8000"/>
            <a:headEnd len="med" w="med" type="none"/>
            <a:tailEnd len="med" w="med" type="none"/>
          </a:ln>
        </p:spPr>
        <p:txBody>
          <a:bodyPr anchorCtr="0" anchor="t" bIns="91425" lIns="91425" rIns="91425" wrap="square" tIns="91425"/>
          <a:lstStyle>
            <a:lvl1pPr indent="0" lvl="0" marL="0" marR="0" rtl="0" algn="l">
              <a:lnSpc>
                <a:spcPct val="90000"/>
              </a:lnSpc>
              <a:spcBef>
                <a:spcPts val="1600"/>
              </a:spcBef>
              <a:buClr>
                <a:schemeClr val="accent1"/>
              </a:buClr>
              <a:buFont typeface="Arial"/>
              <a:buNone/>
              <a:defRPr b="0" i="0" sz="2800" u="none" cap="none" strike="noStrike">
                <a:solidFill>
                  <a:schemeClr val="lt1"/>
                </a:solidFill>
                <a:latin typeface="Calibri"/>
                <a:ea typeface="Calibri"/>
                <a:cs typeface="Calibri"/>
                <a:sym typeface="Calibri"/>
              </a:defRPr>
            </a:lvl1pPr>
            <a:lvl2pPr indent="-12592" lvl="1" marL="609493" marR="0" rtl="0" algn="l">
              <a:lnSpc>
                <a:spcPct val="90000"/>
              </a:lnSpc>
              <a:spcBef>
                <a:spcPts val="800"/>
              </a:spcBef>
              <a:buClr>
                <a:schemeClr val="accent1"/>
              </a:buClr>
              <a:buFont typeface="Arial"/>
              <a:buNone/>
              <a:defRPr b="0" i="0" sz="3700" u="none" cap="none" strike="noStrike">
                <a:solidFill>
                  <a:schemeClr val="lt1"/>
                </a:solidFill>
                <a:latin typeface="Calibri"/>
                <a:ea typeface="Calibri"/>
                <a:cs typeface="Calibri"/>
                <a:sym typeface="Calibri"/>
              </a:defRPr>
            </a:lvl2pPr>
            <a:lvl3pPr indent="-12487" lvl="2" marL="1218987" marR="0" rtl="0" algn="l">
              <a:lnSpc>
                <a:spcPct val="90000"/>
              </a:lnSpc>
              <a:spcBef>
                <a:spcPts val="800"/>
              </a:spcBef>
              <a:buClr>
                <a:schemeClr val="accent1"/>
              </a:buClr>
              <a:buFont typeface="Arial"/>
              <a:buNone/>
              <a:defRPr b="0" i="0" sz="3200" u="none" cap="none" strike="noStrike">
                <a:solidFill>
                  <a:schemeClr val="lt1"/>
                </a:solidFill>
                <a:latin typeface="Calibri"/>
                <a:ea typeface="Calibri"/>
                <a:cs typeface="Calibri"/>
                <a:sym typeface="Calibri"/>
              </a:defRPr>
            </a:lvl3pPr>
            <a:lvl4pPr indent="-12380" lvl="3" marL="1828480" marR="0" rtl="0" algn="l">
              <a:lnSpc>
                <a:spcPct val="90000"/>
              </a:lnSpc>
              <a:spcBef>
                <a:spcPts val="800"/>
              </a:spcBef>
              <a:buClr>
                <a:schemeClr val="accent1"/>
              </a:buClr>
              <a:buFont typeface="Arial"/>
              <a:buNone/>
              <a:defRPr b="0" i="0" sz="2700" u="none" cap="none" strike="noStrike">
                <a:solidFill>
                  <a:schemeClr val="lt1"/>
                </a:solidFill>
                <a:latin typeface="Calibri"/>
                <a:ea typeface="Calibri"/>
                <a:cs typeface="Calibri"/>
                <a:sym typeface="Calibri"/>
              </a:defRPr>
            </a:lvl4pPr>
            <a:lvl5pPr indent="-12273" lvl="4" marL="2437973" marR="0" rtl="0" algn="l">
              <a:lnSpc>
                <a:spcPct val="90000"/>
              </a:lnSpc>
              <a:spcBef>
                <a:spcPts val="800"/>
              </a:spcBef>
              <a:buClr>
                <a:schemeClr val="accent1"/>
              </a:buClr>
              <a:buFont typeface="Arial"/>
              <a:buNone/>
              <a:defRPr b="0" i="0" sz="2700" u="none" cap="none" strike="noStrike">
                <a:solidFill>
                  <a:schemeClr val="lt1"/>
                </a:solidFill>
                <a:latin typeface="Calibri"/>
                <a:ea typeface="Calibri"/>
                <a:cs typeface="Calibri"/>
                <a:sym typeface="Calibri"/>
              </a:defRPr>
            </a:lvl5pPr>
            <a:lvl6pPr indent="-12167" lvl="5" marL="3047467" marR="0" rtl="0" algn="l">
              <a:lnSpc>
                <a:spcPct val="90000"/>
              </a:lnSpc>
              <a:spcBef>
                <a:spcPts val="800"/>
              </a:spcBef>
              <a:buClr>
                <a:schemeClr val="accent1"/>
              </a:buClr>
              <a:buFont typeface="Arial"/>
              <a:buNone/>
              <a:defRPr b="0" i="0" sz="2700" u="none" cap="none" strike="noStrike">
                <a:solidFill>
                  <a:schemeClr val="lt1"/>
                </a:solidFill>
                <a:latin typeface="Calibri"/>
                <a:ea typeface="Calibri"/>
                <a:cs typeface="Calibri"/>
                <a:sym typeface="Calibri"/>
              </a:defRPr>
            </a:lvl6pPr>
            <a:lvl7pPr indent="-12060" lvl="6" marL="3656960" marR="0" rtl="0" algn="l">
              <a:lnSpc>
                <a:spcPct val="90000"/>
              </a:lnSpc>
              <a:spcBef>
                <a:spcPts val="800"/>
              </a:spcBef>
              <a:buClr>
                <a:schemeClr val="accent1"/>
              </a:buClr>
              <a:buFont typeface="Arial"/>
              <a:buNone/>
              <a:defRPr b="0" i="0" sz="2700" u="none" cap="none" strike="noStrike">
                <a:solidFill>
                  <a:schemeClr val="lt1"/>
                </a:solidFill>
                <a:latin typeface="Calibri"/>
                <a:ea typeface="Calibri"/>
                <a:cs typeface="Calibri"/>
                <a:sym typeface="Calibri"/>
              </a:defRPr>
            </a:lvl7pPr>
            <a:lvl8pPr indent="-11953" lvl="7" marL="4266453" marR="0" rtl="0" algn="l">
              <a:lnSpc>
                <a:spcPct val="90000"/>
              </a:lnSpc>
              <a:spcBef>
                <a:spcPts val="800"/>
              </a:spcBef>
              <a:buClr>
                <a:schemeClr val="accent1"/>
              </a:buClr>
              <a:buFont typeface="Arial"/>
              <a:buNone/>
              <a:defRPr b="0" i="0" sz="2700" u="none" cap="none" strike="noStrike">
                <a:solidFill>
                  <a:schemeClr val="lt1"/>
                </a:solidFill>
                <a:latin typeface="Calibri"/>
                <a:ea typeface="Calibri"/>
                <a:cs typeface="Calibri"/>
                <a:sym typeface="Calibri"/>
              </a:defRPr>
            </a:lvl8pPr>
            <a:lvl9pPr indent="-11846" lvl="8" marL="4875947" marR="0" rtl="0" algn="l">
              <a:lnSpc>
                <a:spcPct val="90000"/>
              </a:lnSpc>
              <a:spcBef>
                <a:spcPts val="800"/>
              </a:spcBef>
              <a:buClr>
                <a:schemeClr val="accent1"/>
              </a:buClr>
              <a:buFont typeface="Arial"/>
              <a:buNone/>
              <a:defRPr b="0" i="0" sz="2700" u="none" cap="none" strike="noStrike">
                <a:solidFill>
                  <a:schemeClr val="lt1"/>
                </a:solidFill>
                <a:latin typeface="Calibri"/>
                <a:ea typeface="Calibri"/>
                <a:cs typeface="Calibri"/>
                <a:sym typeface="Calibri"/>
              </a:defRPr>
            </a:lvl9pPr>
          </a:lstStyle>
          <a:p/>
        </p:txBody>
      </p:sp>
      <p:sp>
        <p:nvSpPr>
          <p:cNvPr id="85" name="Shape 85"/>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86" name="Shape 86"/>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87" name="Shape 87"/>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00000"/>
            </a:gs>
            <a:gs pos="85000">
              <a:srgbClr val="0D172F"/>
            </a:gs>
            <a:gs pos="100000">
              <a:srgbClr val="122041"/>
            </a:gs>
          </a:gsLst>
          <a:lin ang="3600000" scaled="0"/>
        </a:gradFill>
      </p:bgPr>
    </p:bg>
    <p:spTree>
      <p:nvGrpSpPr>
        <p:cNvPr id="9" name="Shape 9"/>
        <p:cNvGrpSpPr/>
        <p:nvPr/>
      </p:nvGrpSpPr>
      <p:grpSpPr>
        <a:xfrm>
          <a:off x="0" y="0"/>
          <a:ext cx="0" cy="0"/>
          <a:chOff x="0" y="0"/>
          <a:chExt cx="0" cy="0"/>
        </a:xfrm>
      </p:grpSpPr>
      <p:grpSp>
        <p:nvGrpSpPr>
          <p:cNvPr id="10" name="Shape 10"/>
          <p:cNvGrpSpPr/>
          <p:nvPr/>
        </p:nvGrpSpPr>
        <p:grpSpPr>
          <a:xfrm>
            <a:off x="-15870" y="-3174"/>
            <a:ext cx="819993" cy="5229225"/>
            <a:chOff x="-11906" y="-2381"/>
            <a:chExt cx="615155" cy="3921919"/>
          </a:xfrm>
        </p:grpSpPr>
        <p:sp>
          <p:nvSpPr>
            <p:cNvPr id="11" name="Shape 11"/>
            <p:cNvSpPr/>
            <p:nvPr/>
          </p:nvSpPr>
          <p:spPr>
            <a:xfrm>
              <a:off x="-9526" y="0"/>
              <a:ext cx="612775" cy="3919538"/>
            </a:xfrm>
            <a:custGeom>
              <a:pathLst>
                <a:path extrusionOk="0" h="120000" w="120000">
                  <a:moveTo>
                    <a:pt x="0" y="120000"/>
                  </a:moveTo>
                  <a:lnTo>
                    <a:pt x="120000" y="91373"/>
                  </a:lnTo>
                  <a:lnTo>
                    <a:pt x="120000" y="0"/>
                  </a:lnTo>
                </a:path>
              </a:pathLst>
            </a:custGeom>
            <a:noFill/>
            <a:ln cap="flat" cmpd="sng" w="38100">
              <a:solidFill>
                <a:srgbClr val="007272"/>
              </a:solidFill>
              <a:prstDash val="solid"/>
              <a:miter lim="8000"/>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b="0" i="0" sz="2400" u="none" cap="none" strike="noStrike">
                <a:solidFill>
                  <a:schemeClr val="lt1"/>
                </a:solidFill>
                <a:latin typeface="Calibri"/>
                <a:ea typeface="Calibri"/>
                <a:cs typeface="Calibri"/>
                <a:sym typeface="Calibri"/>
              </a:endParaRPr>
            </a:p>
          </p:txBody>
        </p:sp>
        <p:sp>
          <p:nvSpPr>
            <p:cNvPr id="12" name="Shape 12"/>
            <p:cNvSpPr/>
            <p:nvPr/>
          </p:nvSpPr>
          <p:spPr>
            <a:xfrm>
              <a:off x="-11906" y="0"/>
              <a:ext cx="410751" cy="3421856"/>
            </a:xfrm>
            <a:custGeom>
              <a:pathLst>
                <a:path extrusionOk="0" h="120000" w="120000">
                  <a:moveTo>
                    <a:pt x="0" y="120000"/>
                  </a:moveTo>
                  <a:lnTo>
                    <a:pt x="120000" y="98146"/>
                  </a:lnTo>
                  <a:lnTo>
                    <a:pt x="119656" y="0"/>
                  </a:lnTo>
                </a:path>
              </a:pathLst>
            </a:custGeom>
            <a:noFill/>
            <a:ln cap="flat" cmpd="sng" w="28575">
              <a:solidFill>
                <a:srgbClr val="007272"/>
              </a:solidFill>
              <a:prstDash val="solid"/>
              <a:miter lim="8000"/>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b="0" i="0" sz="2400" u="none" cap="none" strike="noStrike">
                <a:solidFill>
                  <a:schemeClr val="lt1"/>
                </a:solidFill>
                <a:latin typeface="Calibri"/>
                <a:ea typeface="Calibri"/>
                <a:cs typeface="Calibri"/>
                <a:sym typeface="Calibri"/>
              </a:endParaRPr>
            </a:p>
          </p:txBody>
        </p:sp>
        <p:sp>
          <p:nvSpPr>
            <p:cNvPr id="13" name="Shape 13"/>
            <p:cNvSpPr/>
            <p:nvPr/>
          </p:nvSpPr>
          <p:spPr>
            <a:xfrm>
              <a:off x="-7144" y="-2381"/>
              <a:ext cx="238919" cy="2976561"/>
            </a:xfrm>
            <a:custGeom>
              <a:pathLst>
                <a:path extrusionOk="0" h="120000" w="120000">
                  <a:moveTo>
                    <a:pt x="0" y="120000"/>
                  </a:moveTo>
                  <a:lnTo>
                    <a:pt x="119999" y="105470"/>
                  </a:lnTo>
                  <a:cubicBezTo>
                    <a:pt x="119866" y="70313"/>
                    <a:pt x="119734" y="35156"/>
                    <a:pt x="119601" y="0"/>
                  </a:cubicBezTo>
                </a:path>
              </a:pathLst>
            </a:custGeom>
            <a:noFill/>
            <a:ln cap="flat" cmpd="sng" w="25400">
              <a:solidFill>
                <a:srgbClr val="004C4C"/>
              </a:solidFill>
              <a:prstDash val="solid"/>
              <a:miter lim="8000"/>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b="0" i="0" sz="2400" u="none" cap="none" strike="noStrike">
                <a:solidFill>
                  <a:schemeClr val="lt1"/>
                </a:solidFill>
                <a:latin typeface="Calibri"/>
                <a:ea typeface="Calibri"/>
                <a:cs typeface="Calibri"/>
                <a:sym typeface="Calibri"/>
              </a:endParaRPr>
            </a:p>
          </p:txBody>
        </p:sp>
      </p:grpSp>
      <p:sp>
        <p:nvSpPr>
          <p:cNvPr id="14" name="Shape 14"/>
          <p:cNvSpPr txBox="1"/>
          <p:nvPr>
            <p:ph type="title"/>
          </p:nvPr>
        </p:nvSpPr>
        <p:spPr>
          <a:xfrm>
            <a:off x="1218883" y="274637"/>
            <a:ext cx="10360501" cy="1223963"/>
          </a:xfrm>
          <a:prstGeom prst="rect">
            <a:avLst/>
          </a:prstGeom>
          <a:noFill/>
          <a:ln>
            <a:noFill/>
          </a:ln>
        </p:spPr>
        <p:txBody>
          <a:bodyPr anchorCtr="0" anchor="b" bIns="91425" lIns="91425" rIns="91425" wrap="square" tIns="91425"/>
          <a:lstStyle>
            <a:lvl1pPr indent="0" lvl="0" marL="0" marR="0" rtl="0" algn="l">
              <a:lnSpc>
                <a:spcPct val="90000"/>
              </a:lnSpc>
              <a:spcBef>
                <a:spcPts val="0"/>
              </a:spcBef>
              <a:buClr>
                <a:schemeClr val="lt1"/>
              </a:buClr>
              <a:buFont typeface="Calibri"/>
              <a:buNone/>
              <a:defRPr b="0" i="0" sz="3600" u="none" cap="none" strike="noStrike">
                <a:solidFill>
                  <a:schemeClr val="lt1"/>
                </a:solidFill>
                <a:latin typeface="Calibri"/>
                <a:ea typeface="Calibri"/>
                <a:cs typeface="Calibri"/>
                <a:sym typeface="Calibri"/>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5" name="Shape 15"/>
          <p:cNvSpPr txBox="1"/>
          <p:nvPr>
            <p:ph idx="1" type="body"/>
          </p:nvPr>
        </p:nvSpPr>
        <p:spPr>
          <a:xfrm>
            <a:off x="1218883" y="1701797"/>
            <a:ext cx="10360501" cy="4462272"/>
          </a:xfrm>
          <a:prstGeom prst="rect">
            <a:avLst/>
          </a:prstGeom>
          <a:noFill/>
          <a:ln>
            <a:noFill/>
          </a:ln>
        </p:spPr>
        <p:txBody>
          <a:bodyPr anchorCtr="0" anchor="t" bIns="91425" lIns="91425" rIns="91425" wrap="square" tIns="91425"/>
          <a:lstStyle>
            <a:lvl1pPr indent="-126947" lvl="0" marL="304747" marR="0" rtl="0" algn="l">
              <a:lnSpc>
                <a:spcPct val="90000"/>
              </a:lnSpc>
              <a:spcBef>
                <a:spcPts val="1600"/>
              </a:spcBef>
              <a:buClr>
                <a:schemeClr val="accent1"/>
              </a:buClr>
              <a:buSzPct val="100000"/>
              <a:buFont typeface="Arial"/>
              <a:buChar char="•"/>
              <a:defRPr b="0" i="0" sz="2800" u="none" cap="none" strike="noStrike">
                <a:solidFill>
                  <a:schemeClr val="lt1"/>
                </a:solidFill>
                <a:latin typeface="Calibri"/>
                <a:ea typeface="Calibri"/>
                <a:cs typeface="Calibri"/>
                <a:sym typeface="Calibri"/>
              </a:defRPr>
            </a:lvl1pPr>
            <a:lvl2pPr indent="-119273" lvl="1" marL="609493" marR="0" rtl="0" algn="l">
              <a:lnSpc>
                <a:spcPct val="90000"/>
              </a:lnSpc>
              <a:spcBef>
                <a:spcPts val="800"/>
              </a:spcBef>
              <a:buClr>
                <a:schemeClr val="accent1"/>
              </a:buClr>
              <a:buSzPct val="80000"/>
              <a:buFont typeface="Arial"/>
              <a:buChar char="•"/>
              <a:defRPr b="0" i="0" sz="2400" u="none" cap="none" strike="noStrike">
                <a:solidFill>
                  <a:schemeClr val="lt1"/>
                </a:solidFill>
                <a:latin typeface="Calibri"/>
                <a:ea typeface="Calibri"/>
                <a:cs typeface="Calibri"/>
                <a:sym typeface="Calibri"/>
              </a:defRPr>
            </a:lvl2pPr>
            <a:lvl3pPr indent="-139540" lvl="2" marL="91424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3pPr>
            <a:lvl4pPr indent="-139487" lvl="3" marL="121898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4pPr>
            <a:lvl5pPr indent="-139432" lvl="4" marL="152373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5pPr>
            <a:lvl6pPr indent="-139380" lvl="5" marL="182848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6pPr>
            <a:lvl7pPr indent="-139326" lvl="6" marL="2133227"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7pPr>
            <a:lvl8pPr indent="-139273" lvl="7" marL="2437973"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8pPr>
            <a:lvl9pPr indent="-139219" lvl="8" marL="2742720" marR="0" rtl="0" algn="l">
              <a:lnSpc>
                <a:spcPct val="90000"/>
              </a:lnSpc>
              <a:spcBef>
                <a:spcPts val="800"/>
              </a:spcBef>
              <a:buClr>
                <a:schemeClr val="accent1"/>
              </a:buClr>
              <a:buSzPct val="80000"/>
              <a:buFont typeface="Arial"/>
              <a:buChar char="•"/>
              <a:defRPr b="0" i="0" sz="2000" u="none" cap="none" strike="noStrike">
                <a:solidFill>
                  <a:schemeClr val="lt1"/>
                </a:solidFill>
                <a:latin typeface="Calibri"/>
                <a:ea typeface="Calibri"/>
                <a:cs typeface="Calibri"/>
                <a:sym typeface="Calibri"/>
              </a:defRPr>
            </a:lvl9pPr>
          </a:lstStyle>
          <a:p/>
        </p:txBody>
      </p:sp>
      <p:sp>
        <p:nvSpPr>
          <p:cNvPr id="16" name="Shape 16"/>
          <p:cNvSpPr txBox="1"/>
          <p:nvPr>
            <p:ph idx="10" type="dt"/>
          </p:nvPr>
        </p:nvSpPr>
        <p:spPr>
          <a:xfrm>
            <a:off x="1218882" y="6356352"/>
            <a:ext cx="2234618" cy="365125"/>
          </a:xfrm>
          <a:prstGeom prst="rect">
            <a:avLst/>
          </a:prstGeom>
          <a:noFill/>
          <a:ln>
            <a:noFill/>
          </a:ln>
        </p:spPr>
        <p:txBody>
          <a:bodyPr anchorCtr="0" anchor="ctr" bIns="91425" lIns="91425" rIns="91425" wrap="square" tIns="91425"/>
          <a:lstStyle>
            <a:lvl1pPr indent="0" lvl="0" marL="0" marR="0" rtl="0" algn="l">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17" name="Shape 17"/>
          <p:cNvSpPr txBox="1"/>
          <p:nvPr>
            <p:ph idx="11" type="ftr"/>
          </p:nvPr>
        </p:nvSpPr>
        <p:spPr>
          <a:xfrm>
            <a:off x="3453501" y="6356352"/>
            <a:ext cx="5281824" cy="365125"/>
          </a:xfrm>
          <a:prstGeom prst="rect">
            <a:avLst/>
          </a:prstGeom>
          <a:noFill/>
          <a:ln>
            <a:noFill/>
          </a:ln>
        </p:spPr>
        <p:txBody>
          <a:bodyPr anchorCtr="0" anchor="ctr" bIns="91425" lIns="91425" rIns="91425" wrap="square" tIns="91425"/>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12592" lvl="1" marL="609493" marR="0" rtl="0" algn="l">
              <a:spcBef>
                <a:spcPts val="0"/>
              </a:spcBef>
              <a:buNone/>
              <a:defRPr b="0" i="0" sz="2400" u="none" cap="none" strike="noStrike">
                <a:solidFill>
                  <a:schemeClr val="lt1"/>
                </a:solidFill>
                <a:latin typeface="Calibri"/>
                <a:ea typeface="Calibri"/>
                <a:cs typeface="Calibri"/>
                <a:sym typeface="Calibri"/>
              </a:defRPr>
            </a:lvl2pPr>
            <a:lvl3pPr indent="-12487" lvl="2" marL="1218987" marR="0" rtl="0" algn="l">
              <a:spcBef>
                <a:spcPts val="0"/>
              </a:spcBef>
              <a:buNone/>
              <a:defRPr b="0" i="0" sz="2400" u="none" cap="none" strike="noStrike">
                <a:solidFill>
                  <a:schemeClr val="lt1"/>
                </a:solidFill>
                <a:latin typeface="Calibri"/>
                <a:ea typeface="Calibri"/>
                <a:cs typeface="Calibri"/>
                <a:sym typeface="Calibri"/>
              </a:defRPr>
            </a:lvl3pPr>
            <a:lvl4pPr indent="-12380" lvl="3" marL="1828480" marR="0" rtl="0" algn="l">
              <a:spcBef>
                <a:spcPts val="0"/>
              </a:spcBef>
              <a:buNone/>
              <a:defRPr b="0" i="0" sz="2400" u="none" cap="none" strike="noStrike">
                <a:solidFill>
                  <a:schemeClr val="lt1"/>
                </a:solidFill>
                <a:latin typeface="Calibri"/>
                <a:ea typeface="Calibri"/>
                <a:cs typeface="Calibri"/>
                <a:sym typeface="Calibri"/>
              </a:defRPr>
            </a:lvl4pPr>
            <a:lvl5pPr indent="-12273" lvl="4" marL="2437973" marR="0" rtl="0" algn="l">
              <a:spcBef>
                <a:spcPts val="0"/>
              </a:spcBef>
              <a:buNone/>
              <a:defRPr b="0" i="0" sz="2400" u="none" cap="none" strike="noStrike">
                <a:solidFill>
                  <a:schemeClr val="lt1"/>
                </a:solidFill>
                <a:latin typeface="Calibri"/>
                <a:ea typeface="Calibri"/>
                <a:cs typeface="Calibri"/>
                <a:sym typeface="Calibri"/>
              </a:defRPr>
            </a:lvl5pPr>
            <a:lvl6pPr indent="-12167" lvl="5" marL="3047467" marR="0" rtl="0" algn="l">
              <a:spcBef>
                <a:spcPts val="0"/>
              </a:spcBef>
              <a:buNone/>
              <a:defRPr b="0" i="0" sz="2400" u="none" cap="none" strike="noStrike">
                <a:solidFill>
                  <a:schemeClr val="lt1"/>
                </a:solidFill>
                <a:latin typeface="Calibri"/>
                <a:ea typeface="Calibri"/>
                <a:cs typeface="Calibri"/>
                <a:sym typeface="Calibri"/>
              </a:defRPr>
            </a:lvl6pPr>
            <a:lvl7pPr indent="-12060" lvl="6" marL="3656960" marR="0" rtl="0" algn="l">
              <a:spcBef>
                <a:spcPts val="0"/>
              </a:spcBef>
              <a:buNone/>
              <a:defRPr b="0" i="0" sz="2400" u="none" cap="none" strike="noStrike">
                <a:solidFill>
                  <a:schemeClr val="lt1"/>
                </a:solidFill>
                <a:latin typeface="Calibri"/>
                <a:ea typeface="Calibri"/>
                <a:cs typeface="Calibri"/>
                <a:sym typeface="Calibri"/>
              </a:defRPr>
            </a:lvl7pPr>
            <a:lvl8pPr indent="-11953" lvl="7" marL="4266453" marR="0" rtl="0" algn="l">
              <a:spcBef>
                <a:spcPts val="0"/>
              </a:spcBef>
              <a:buNone/>
              <a:defRPr b="0" i="0" sz="2400" u="none" cap="none" strike="noStrike">
                <a:solidFill>
                  <a:schemeClr val="lt1"/>
                </a:solidFill>
                <a:latin typeface="Calibri"/>
                <a:ea typeface="Calibri"/>
                <a:cs typeface="Calibri"/>
                <a:sym typeface="Calibri"/>
              </a:defRPr>
            </a:lvl8pPr>
            <a:lvl9pPr indent="-11846" lvl="8" marL="4875947" marR="0" rtl="0" algn="l">
              <a:spcBef>
                <a:spcPts val="0"/>
              </a:spcBef>
              <a:buNone/>
              <a:defRPr b="0" i="0" sz="2400" u="none" cap="none" strike="noStrike">
                <a:solidFill>
                  <a:schemeClr val="lt1"/>
                </a:solidFill>
                <a:latin typeface="Calibri"/>
                <a:ea typeface="Calibri"/>
                <a:cs typeface="Calibri"/>
                <a:sym typeface="Calibri"/>
              </a:defRPr>
            </a:lvl9pPr>
          </a:lstStyle>
          <a:p/>
        </p:txBody>
      </p:sp>
      <p:sp>
        <p:nvSpPr>
          <p:cNvPr id="18" name="Shape 18"/>
          <p:cNvSpPr txBox="1"/>
          <p:nvPr>
            <p:ph idx="12" type="sldNum"/>
          </p:nvPr>
        </p:nvSpPr>
        <p:spPr>
          <a:xfrm>
            <a:off x="10563649" y="6356352"/>
            <a:ext cx="1015735" cy="365125"/>
          </a:xfrm>
          <a:prstGeom prst="rect">
            <a:avLst/>
          </a:prstGeom>
          <a:noFill/>
          <a:ln>
            <a:noFill/>
          </a:ln>
        </p:spPr>
        <p:txBody>
          <a:bodyPr anchorCtr="0" anchor="ctr" bIns="60925" lIns="121875" rIns="121875" wrap="square" tIns="60925">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2.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2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22.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3.png"/><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Shape 104"/>
          <p:cNvSpPr txBox="1"/>
          <p:nvPr>
            <p:ph type="ctrTitle"/>
          </p:nvPr>
        </p:nvSpPr>
        <p:spPr>
          <a:xfrm>
            <a:off x="1625176" y="584200"/>
            <a:ext cx="8735400" cy="2000400"/>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i="0" lang="en-US" sz="4860" u="none" cap="none" strike="noStrike">
                <a:solidFill>
                  <a:schemeClr val="lt1"/>
                </a:solidFill>
                <a:latin typeface="Proxima Nova"/>
                <a:ea typeface="Proxima Nova"/>
                <a:cs typeface="Proxima Nova"/>
                <a:sym typeface="Proxima Nova"/>
              </a:rPr>
              <a:t>Design of Non-Volatile Latch using Resistive Memory Technology</a:t>
            </a:r>
          </a:p>
        </p:txBody>
      </p:sp>
      <p:sp>
        <p:nvSpPr>
          <p:cNvPr id="105" name="Shape 105"/>
          <p:cNvSpPr txBox="1"/>
          <p:nvPr>
            <p:ph idx="1" type="subTitle"/>
          </p:nvPr>
        </p:nvSpPr>
        <p:spPr>
          <a:xfrm>
            <a:off x="1625175" y="2885400"/>
            <a:ext cx="9795600" cy="2346000"/>
          </a:xfrm>
          <a:prstGeom prst="rect">
            <a:avLst/>
          </a:prstGeom>
          <a:noFill/>
          <a:ln>
            <a:noFill/>
          </a:ln>
        </p:spPr>
        <p:txBody>
          <a:bodyPr anchorCtr="0" anchor="t" bIns="60925" lIns="121875" rIns="121875" wrap="square" tIns="60925">
            <a:noAutofit/>
          </a:bodyPr>
          <a:lstStyle/>
          <a:p>
            <a:pPr indent="0" lvl="0" marL="0" marR="0" rtl="0" algn="l">
              <a:lnSpc>
                <a:spcPct val="90000"/>
              </a:lnSpc>
              <a:spcBef>
                <a:spcPts val="0"/>
              </a:spcBef>
              <a:spcAft>
                <a:spcPts val="0"/>
              </a:spcAft>
              <a:buClr>
                <a:schemeClr val="accent1"/>
              </a:buClr>
              <a:buSzPct val="25000"/>
              <a:buFont typeface="Arial"/>
              <a:buNone/>
            </a:pPr>
            <a:r>
              <a:rPr i="0" lang="en-US" sz="2400" u="none" cap="none" strike="noStrike">
                <a:latin typeface="Proxima Nova"/>
                <a:ea typeface="Proxima Nova"/>
                <a:cs typeface="Proxima Nova"/>
                <a:sym typeface="Proxima Nova"/>
              </a:rPr>
              <a:t>ADVISOR:   </a:t>
            </a:r>
            <a:r>
              <a:rPr i="0" lang="en-US" sz="2400" u="none" cap="none" strike="noStrike">
                <a:solidFill>
                  <a:schemeClr val="accent1"/>
                </a:solidFill>
                <a:latin typeface="Proxima Nova"/>
                <a:ea typeface="Proxima Nova"/>
                <a:cs typeface="Proxima Nova"/>
                <a:sym typeface="Proxima Nova"/>
              </a:rPr>
              <a:t>                   HAMID MAHMOODI</a:t>
            </a:r>
          </a:p>
          <a:p>
            <a:pPr indent="0" lvl="0" marL="0" marR="0" rtl="0" algn="l">
              <a:lnSpc>
                <a:spcPct val="90000"/>
              </a:lnSpc>
              <a:spcBef>
                <a:spcPts val="0"/>
              </a:spcBef>
              <a:spcAft>
                <a:spcPts val="0"/>
              </a:spcAft>
              <a:buClr>
                <a:schemeClr val="accent1"/>
              </a:buClr>
              <a:buSzPct val="25000"/>
              <a:buFont typeface="Arial"/>
              <a:buNone/>
            </a:pPr>
            <a:r>
              <a:rPr i="0" lang="en-US" sz="2400" u="none" cap="none" strike="noStrike">
                <a:solidFill>
                  <a:schemeClr val="accent1"/>
                </a:solidFill>
                <a:latin typeface="Proxima Nova"/>
                <a:ea typeface="Proxima Nova"/>
                <a:cs typeface="Proxima Nova"/>
                <a:sym typeface="Proxima Nova"/>
              </a:rPr>
              <a:t>GROUP MENTOR:         ALIYAR ATTARAN</a:t>
            </a:r>
          </a:p>
          <a:p>
            <a:pPr indent="0" lvl="0" marL="0" marR="0" rtl="0" algn="l">
              <a:lnSpc>
                <a:spcPct val="90000"/>
              </a:lnSpc>
              <a:spcBef>
                <a:spcPts val="0"/>
              </a:spcBef>
              <a:spcAft>
                <a:spcPts val="0"/>
              </a:spcAft>
              <a:buClr>
                <a:schemeClr val="accent1"/>
              </a:buClr>
              <a:buSzPct val="25000"/>
              <a:buFont typeface="Arial"/>
              <a:buNone/>
            </a:pPr>
            <a:r>
              <a:rPr i="0" lang="en-US" sz="2400" u="none" cap="none" strike="noStrike">
                <a:solidFill>
                  <a:schemeClr val="accent1"/>
                </a:solidFill>
                <a:latin typeface="Proxima Nova"/>
                <a:ea typeface="Proxima Nova"/>
                <a:cs typeface="Proxima Nova"/>
                <a:sym typeface="Proxima Nova"/>
              </a:rPr>
              <a:t>MEMBERS:                     VLADISLAV MIFTAKHOV </a:t>
            </a:r>
            <a:r>
              <a:rPr lang="en-US" sz="2400">
                <a:latin typeface="Proxima Nova"/>
                <a:ea typeface="Proxima Nova"/>
                <a:cs typeface="Proxima Nova"/>
                <a:sym typeface="Proxima Nova"/>
              </a:rPr>
              <a:t>   </a:t>
            </a:r>
            <a:r>
              <a:rPr i="0" lang="en-US" sz="2400" u="none" cap="none" strike="noStrike">
                <a:solidFill>
                  <a:schemeClr val="accent1"/>
                </a:solidFill>
                <a:latin typeface="Proxima Nova"/>
                <a:ea typeface="Proxima Nova"/>
                <a:cs typeface="Proxima Nova"/>
                <a:sym typeface="Proxima Nova"/>
              </a:rPr>
              <a:t>CODY DEL PRATO                   </a:t>
            </a:r>
          </a:p>
          <a:p>
            <a:pPr indent="0" lvl="0" marL="0" marR="0" rtl="0" algn="l">
              <a:lnSpc>
                <a:spcPct val="90000"/>
              </a:lnSpc>
              <a:spcBef>
                <a:spcPts val="0"/>
              </a:spcBef>
              <a:spcAft>
                <a:spcPts val="0"/>
              </a:spcAft>
              <a:buClr>
                <a:schemeClr val="accent1"/>
              </a:buClr>
              <a:buSzPct val="25000"/>
              <a:buFont typeface="Arial"/>
              <a:buNone/>
            </a:pPr>
            <a:r>
              <a:rPr lang="en-US" sz="2400">
                <a:latin typeface="Proxima Nova"/>
                <a:ea typeface="Proxima Nova"/>
                <a:cs typeface="Proxima Nova"/>
                <a:sym typeface="Proxima Nova"/>
              </a:rPr>
              <a:t>                                        SØREN</a:t>
            </a:r>
            <a:r>
              <a:rPr i="0" lang="en-US" sz="2400" u="none" cap="none" strike="noStrike">
                <a:solidFill>
                  <a:schemeClr val="accent1"/>
                </a:solidFill>
                <a:latin typeface="Proxima Nova"/>
                <a:ea typeface="Proxima Nova"/>
                <a:cs typeface="Proxima Nova"/>
                <a:sym typeface="Proxima Nova"/>
              </a:rPr>
              <a:t> T</a:t>
            </a:r>
            <a:r>
              <a:rPr lang="en-US" sz="2400">
                <a:latin typeface="Proxima Nova"/>
                <a:ea typeface="Proxima Nova"/>
                <a:cs typeface="Proxima Nova"/>
                <a:sym typeface="Proxima Nova"/>
              </a:rPr>
              <a:t>O</a:t>
            </a:r>
            <a:r>
              <a:rPr i="0" lang="en-US" sz="2400" u="none" cap="none" strike="noStrike">
                <a:solidFill>
                  <a:schemeClr val="accent1"/>
                </a:solidFill>
                <a:latin typeface="Proxima Nova"/>
                <a:ea typeface="Proxima Nova"/>
                <a:cs typeface="Proxima Nova"/>
                <a:sym typeface="Proxima Nova"/>
              </a:rPr>
              <a:t>RN</a:t>
            </a:r>
            <a:r>
              <a:rPr lang="en-US" sz="2400">
                <a:latin typeface="Proxima Nova"/>
                <a:ea typeface="Proxima Nova"/>
                <a:cs typeface="Proxima Nova"/>
                <a:sym typeface="Proxima Nova"/>
              </a:rPr>
              <a:t>Ø</a:t>
            </a:r>
            <a:r>
              <a:rPr i="0" lang="en-US" sz="2400" u="none" cap="none" strike="noStrike">
                <a:solidFill>
                  <a:schemeClr val="accent1"/>
                </a:solidFill>
                <a:latin typeface="Proxima Nova"/>
                <a:ea typeface="Proxima Nova"/>
                <a:cs typeface="Proxima Nova"/>
                <a:sym typeface="Proxima Nova"/>
              </a:rPr>
              <a:t>E</a:t>
            </a:r>
            <a:r>
              <a:rPr lang="en-US" sz="2400">
                <a:latin typeface="Proxima Nova"/>
                <a:ea typeface="Proxima Nova"/>
                <a:cs typeface="Proxima Nova"/>
                <a:sym typeface="Proxima Nova"/>
              </a:rPr>
              <a:t>                 </a:t>
            </a:r>
            <a:r>
              <a:rPr i="0" lang="en-US" sz="2400" u="none" cap="none" strike="noStrike">
                <a:solidFill>
                  <a:schemeClr val="accent1"/>
                </a:solidFill>
                <a:latin typeface="Proxima Nova"/>
                <a:ea typeface="Proxima Nova"/>
                <a:cs typeface="Proxima Nova"/>
                <a:sym typeface="Proxima Nova"/>
              </a:rPr>
              <a:t>KWAN LIM</a:t>
            </a:r>
          </a:p>
          <a:p>
            <a:pPr indent="0" lvl="0" marL="0" marR="0" rtl="0" algn="l">
              <a:lnSpc>
                <a:spcPct val="90000"/>
              </a:lnSpc>
              <a:spcBef>
                <a:spcPts val="0"/>
              </a:spcBef>
              <a:buClr>
                <a:schemeClr val="accent1"/>
              </a:buClr>
              <a:buSzPct val="25000"/>
              <a:buFont typeface="Arial"/>
              <a:buNone/>
            </a:pPr>
            <a:r>
              <a:t/>
            </a:r>
            <a:endParaRPr/>
          </a:p>
          <a:p>
            <a:pPr lvl="0" rtl="0" algn="ctr">
              <a:spcBef>
                <a:spcPts val="408"/>
              </a:spcBef>
              <a:buClr>
                <a:schemeClr val="dk1"/>
              </a:buClr>
              <a:buSzPct val="25000"/>
              <a:buFont typeface="Arial"/>
              <a:buNone/>
            </a:pPr>
            <a:r>
              <a:rPr b="1" lang="en-US" sz="2040">
                <a:solidFill>
                  <a:srgbClr val="888888"/>
                </a:solidFill>
                <a:latin typeface="Times New Roman"/>
                <a:ea typeface="Times New Roman"/>
                <a:cs typeface="Times New Roman"/>
                <a:sym typeface="Times New Roman"/>
              </a:rPr>
              <a:t>School of Engineering</a:t>
            </a:r>
          </a:p>
          <a:p>
            <a:pPr lvl="0" rtl="0" algn="ctr">
              <a:spcBef>
                <a:spcPts val="408"/>
              </a:spcBef>
              <a:buClr>
                <a:schemeClr val="dk1"/>
              </a:buClr>
              <a:buSzPct val="25000"/>
              <a:buFont typeface="Arial"/>
              <a:buNone/>
            </a:pPr>
            <a:r>
              <a:rPr b="1" lang="en-US" sz="2040">
                <a:solidFill>
                  <a:srgbClr val="888888"/>
                </a:solidFill>
                <a:latin typeface="Times New Roman"/>
                <a:ea typeface="Times New Roman"/>
                <a:cs typeface="Times New Roman"/>
                <a:sym typeface="Times New Roman"/>
              </a:rPr>
              <a:t>San Francisco State University, San Francisco, CA</a:t>
            </a:r>
          </a:p>
          <a:p>
            <a:pPr lvl="0" rtl="0" algn="ctr">
              <a:spcBef>
                <a:spcPts val="408"/>
              </a:spcBef>
              <a:buClr>
                <a:schemeClr val="dk1"/>
              </a:buClr>
              <a:buSzPct val="25000"/>
              <a:buFont typeface="Arial"/>
              <a:buNone/>
            </a:pPr>
            <a:r>
              <a:rPr b="1" lang="en-US" sz="2040">
                <a:solidFill>
                  <a:srgbClr val="888888"/>
                </a:solidFill>
                <a:latin typeface="Times New Roman"/>
                <a:ea typeface="Times New Roman"/>
                <a:cs typeface="Times New Roman"/>
                <a:sym typeface="Times New Roman"/>
              </a:rPr>
              <a:t>June 2017</a:t>
            </a:r>
          </a:p>
          <a:p>
            <a:pPr indent="0" lvl="0" marL="0" marR="0" rtl="0" algn="l">
              <a:lnSpc>
                <a:spcPct val="90000"/>
              </a:lnSpc>
              <a:spcBef>
                <a:spcPts val="0"/>
              </a:spcBef>
              <a:buClr>
                <a:schemeClr val="accent1"/>
              </a:buClr>
              <a:buSzPct val="25000"/>
              <a:buFont typeface="Arial"/>
              <a:buNone/>
            </a:pPr>
            <a:r>
              <a:t/>
            </a:r>
            <a:endParaRPr/>
          </a:p>
        </p:txBody>
      </p:sp>
      <p:pic>
        <p:nvPicPr>
          <p:cNvPr id="106" name="Shape 106"/>
          <p:cNvPicPr preferRelativeResize="0"/>
          <p:nvPr/>
        </p:nvPicPr>
        <p:blipFill rotWithShape="1">
          <a:blip r:embed="rId3">
            <a:alphaModFix/>
          </a:blip>
          <a:srcRect b="28505" l="0" r="0" t="0"/>
          <a:stretch/>
        </p:blipFill>
        <p:spPr>
          <a:xfrm>
            <a:off x="9709750" y="584125"/>
            <a:ext cx="2079600" cy="2000400"/>
          </a:xfrm>
          <a:prstGeom prst="ellipse">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Shape 185"/>
          <p:cNvSpPr txBox="1"/>
          <p:nvPr>
            <p:ph type="title"/>
          </p:nvPr>
        </p:nvSpPr>
        <p:spPr>
          <a:xfrm>
            <a:off x="1371283" y="427037"/>
            <a:ext cx="10360500" cy="1224000"/>
          </a:xfrm>
          <a:prstGeom prst="rect">
            <a:avLst/>
          </a:prstGeom>
        </p:spPr>
        <p:txBody>
          <a:bodyPr anchorCtr="0" anchor="b" bIns="91425" lIns="91425" rIns="91425" wrap="square" tIns="91425">
            <a:noAutofit/>
          </a:bodyPr>
          <a:lstStyle/>
          <a:p>
            <a:pPr lvl="0" rtl="0">
              <a:spcBef>
                <a:spcPts val="0"/>
              </a:spcBef>
              <a:buNone/>
            </a:pPr>
            <a:r>
              <a:rPr lang="en-US">
                <a:latin typeface="Proxima Nova"/>
                <a:ea typeface="Proxima Nova"/>
                <a:cs typeface="Proxima Nova"/>
                <a:sym typeface="Proxima Nova"/>
              </a:rPr>
              <a:t>Control Logic Gates</a:t>
            </a:r>
          </a:p>
          <a:p>
            <a:pPr lvl="0" rtl="0">
              <a:spcBef>
                <a:spcPts val="0"/>
              </a:spcBef>
              <a:buNone/>
            </a:pPr>
            <a:r>
              <a:t/>
            </a:r>
            <a:endParaRPr/>
          </a:p>
        </p:txBody>
      </p:sp>
      <p:sp>
        <p:nvSpPr>
          <p:cNvPr id="186" name="Shape 186"/>
          <p:cNvSpPr txBox="1"/>
          <p:nvPr/>
        </p:nvSpPr>
        <p:spPr>
          <a:xfrm>
            <a:off x="1055925" y="1177600"/>
            <a:ext cx="3650100" cy="2607300"/>
          </a:xfrm>
          <a:prstGeom prst="rect">
            <a:avLst/>
          </a:prstGeom>
          <a:noFill/>
          <a:ln>
            <a:noFill/>
          </a:ln>
        </p:spPr>
        <p:txBody>
          <a:bodyPr anchorCtr="0" anchor="t" bIns="91425" lIns="91425" rIns="91425" wrap="square" tIns="91425">
            <a:noAutofit/>
          </a:bodyPr>
          <a:lstStyle/>
          <a:p>
            <a:pPr indent="-406400" lvl="0" marL="457200"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Wen 1,2,3,4 in certain pattern to determine current (up to down or down to up). </a:t>
            </a:r>
          </a:p>
        </p:txBody>
      </p:sp>
      <p:sp>
        <p:nvSpPr>
          <p:cNvPr id="187" name="Shape 187"/>
          <p:cNvSpPr txBox="1"/>
          <p:nvPr/>
        </p:nvSpPr>
        <p:spPr>
          <a:xfrm>
            <a:off x="4849250" y="1302550"/>
            <a:ext cx="7218900" cy="5319900"/>
          </a:xfrm>
          <a:prstGeom prst="rect">
            <a:avLst/>
          </a:prstGeom>
          <a:noFill/>
          <a:ln>
            <a:noFill/>
          </a:ln>
        </p:spPr>
        <p:txBody>
          <a:bodyPr anchorCtr="0" anchor="t" bIns="91425" lIns="91425" rIns="91425" wrap="square" tIns="91425">
            <a:noAutofit/>
          </a:bodyPr>
          <a:lstStyle/>
          <a:p>
            <a:pPr lvl="0">
              <a:spcBef>
                <a:spcPts val="0"/>
              </a:spcBef>
              <a:buNone/>
            </a:pPr>
            <a:r>
              <a:t/>
            </a:r>
            <a:endParaRPr/>
          </a:p>
        </p:txBody>
      </p:sp>
      <p:graphicFrame>
        <p:nvGraphicFramePr>
          <p:cNvPr id="188" name="Shape 188"/>
          <p:cNvGraphicFramePr/>
          <p:nvPr/>
        </p:nvGraphicFramePr>
        <p:xfrm>
          <a:off x="5031038" y="1756200"/>
          <a:ext cx="3000000" cy="3000000"/>
        </p:xfrm>
        <a:graphic>
          <a:graphicData uri="http://schemas.openxmlformats.org/drawingml/2006/table">
            <a:tbl>
              <a:tblPr>
                <a:noFill/>
                <a:tableStyleId>{C3718257-B937-4DEB-92BF-F79CB99E0DD4}</a:tableStyleId>
              </a:tblPr>
              <a:tblGrid>
                <a:gridCol w="1704350"/>
                <a:gridCol w="1682500"/>
                <a:gridCol w="852175"/>
                <a:gridCol w="852175"/>
                <a:gridCol w="852175"/>
                <a:gridCol w="852175"/>
              </a:tblGrid>
              <a:tr h="676975">
                <a:tc>
                  <a:txBody>
                    <a:bodyPr>
                      <a:noAutofit/>
                    </a:bodyPr>
                    <a:lstStyle/>
                    <a:p>
                      <a:pPr lvl="0" rtl="0">
                        <a:lnSpc>
                          <a:spcPct val="120000"/>
                        </a:lnSpc>
                        <a:spcBef>
                          <a:spcPts val="0"/>
                        </a:spcBef>
                        <a:buNone/>
                      </a:pPr>
                      <a:r>
                        <a:rPr lang="en-US" sz="2000">
                          <a:solidFill>
                            <a:srgbClr val="FFFFFF"/>
                          </a:solidFill>
                        </a:rPr>
                        <a:t>Data</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Wen</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2</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3</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4</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676975">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676975">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676975">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676975">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0</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lvl="0" rtl="0">
                        <a:lnSpc>
                          <a:spcPct val="120000"/>
                        </a:lnSpc>
                        <a:spcBef>
                          <a:spcPts val="0"/>
                        </a:spcBef>
                        <a:buNone/>
                      </a:pPr>
                      <a:r>
                        <a:rPr lang="en-US" sz="2000">
                          <a:solidFill>
                            <a:srgbClr val="FFFFFF"/>
                          </a:solidFill>
                        </a:rPr>
                        <a:t>1</a:t>
                      </a:r>
                    </a:p>
                  </a:txBody>
                  <a:tcPr marT="63500" marB="63500" marR="63500" marL="63500">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bl>
          </a:graphicData>
        </a:graphic>
      </p:graphicFrame>
      <p:sp>
        <p:nvSpPr>
          <p:cNvPr id="189" name="Shape 189"/>
          <p:cNvSpPr txBox="1"/>
          <p:nvPr/>
        </p:nvSpPr>
        <p:spPr>
          <a:xfrm>
            <a:off x="304800" y="304800"/>
            <a:ext cx="3000000" cy="3000000"/>
          </a:xfrm>
          <a:prstGeom prst="rect">
            <a:avLst/>
          </a:prstGeom>
          <a:noFill/>
          <a:ln>
            <a:noFill/>
          </a:ln>
        </p:spPr>
        <p:txBody>
          <a:bodyPr anchorCtr="0" anchor="ctr" bIns="91425" lIns="91425" rIns="91425" wrap="square" tIns="91425">
            <a:noAutofit/>
          </a:bodyPr>
          <a:lstStyle/>
          <a:p>
            <a:pPr lvl="0" rtl="0">
              <a:spcBef>
                <a:spcPts val="0"/>
              </a:spcBef>
              <a:buNone/>
            </a:pPr>
            <a:r>
              <a:t/>
            </a:r>
            <a:endParaRPr/>
          </a:p>
          <a:p>
            <a:pPr lvl="0" rtl="0">
              <a:spcBef>
                <a:spcPts val="0"/>
              </a:spcBef>
              <a:buNone/>
            </a:pPr>
            <a:r>
              <a:t/>
            </a:r>
            <a:endParaRPr/>
          </a:p>
          <a:p>
            <a:pPr lvl="0" rtl="0">
              <a:spcBef>
                <a:spcPts val="0"/>
              </a:spcBef>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idx="1" type="body"/>
          </p:nvPr>
        </p:nvSpPr>
        <p:spPr>
          <a:xfrm>
            <a:off x="1346800" y="1008650"/>
            <a:ext cx="2697900" cy="986700"/>
          </a:xfrm>
          <a:prstGeom prst="rect">
            <a:avLst/>
          </a:prstGeom>
        </p:spPr>
        <p:txBody>
          <a:bodyPr anchorCtr="0" anchor="t" bIns="91425" lIns="91425" rIns="91425" wrap="square" tIns="91425">
            <a:noAutofit/>
          </a:bodyPr>
          <a:lstStyle/>
          <a:p>
            <a:pPr indent="0" lvl="0" marL="0">
              <a:spcBef>
                <a:spcPts val="0"/>
              </a:spcBef>
              <a:buNone/>
            </a:pPr>
            <a:r>
              <a:rPr lang="en-US">
                <a:solidFill>
                  <a:schemeClr val="accent1"/>
                </a:solidFill>
                <a:latin typeface="Proxima Nova"/>
                <a:ea typeface="Proxima Nova"/>
                <a:cs typeface="Proxima Nova"/>
                <a:sym typeface="Proxima Nova"/>
              </a:rPr>
              <a:t>READ</a:t>
            </a:r>
          </a:p>
        </p:txBody>
      </p:sp>
      <p:pic>
        <p:nvPicPr>
          <p:cNvPr id="196" name="Shape 196"/>
          <p:cNvPicPr preferRelativeResize="0"/>
          <p:nvPr/>
        </p:nvPicPr>
        <p:blipFill>
          <a:blip r:embed="rId3">
            <a:alphaModFix/>
          </a:blip>
          <a:stretch>
            <a:fillRect/>
          </a:stretch>
        </p:blipFill>
        <p:spPr>
          <a:xfrm>
            <a:off x="3019175" y="1651037"/>
            <a:ext cx="7968696" cy="5054562"/>
          </a:xfrm>
          <a:prstGeom prst="rect">
            <a:avLst/>
          </a:prstGeom>
          <a:noFill/>
          <a:ln>
            <a:noFill/>
          </a:ln>
        </p:spPr>
      </p:pic>
      <p:sp>
        <p:nvSpPr>
          <p:cNvPr id="197" name="Shape 197"/>
          <p:cNvSpPr txBox="1"/>
          <p:nvPr>
            <p:ph type="title"/>
          </p:nvPr>
        </p:nvSpPr>
        <p:spPr>
          <a:xfrm>
            <a:off x="1218883" y="274637"/>
            <a:ext cx="10360500" cy="1224000"/>
          </a:xfrm>
          <a:prstGeom prst="rect">
            <a:avLst/>
          </a:prstGeom>
        </p:spPr>
        <p:txBody>
          <a:bodyPr anchorCtr="0" anchor="b" bIns="91425" lIns="91425" rIns="91425" wrap="square" tIns="91425">
            <a:noAutofit/>
          </a:bodyPr>
          <a:lstStyle/>
          <a:p>
            <a:pPr lvl="0" rtl="0">
              <a:spcBef>
                <a:spcPts val="1600"/>
              </a:spcBef>
              <a:buClr>
                <a:schemeClr val="dk1"/>
              </a:buClr>
              <a:buSzPct val="30555"/>
              <a:buFont typeface="Arial"/>
              <a:buNone/>
            </a:pPr>
            <a:r>
              <a:rPr lang="en-US">
                <a:latin typeface="Proxima Nova"/>
                <a:ea typeface="Proxima Nova"/>
                <a:cs typeface="Proxima Nova"/>
                <a:sym typeface="Proxima Nova"/>
              </a:rPr>
              <a:t>Read and Write Operations</a:t>
            </a:r>
          </a:p>
          <a:p>
            <a:pPr lvl="0" rtl="0">
              <a:spcBef>
                <a:spcPts val="0"/>
              </a:spcBef>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pic>
        <p:nvPicPr>
          <p:cNvPr id="203" name="Shape 203"/>
          <p:cNvPicPr preferRelativeResize="0"/>
          <p:nvPr/>
        </p:nvPicPr>
        <p:blipFill>
          <a:blip r:embed="rId3">
            <a:alphaModFix/>
          </a:blip>
          <a:stretch>
            <a:fillRect/>
          </a:stretch>
        </p:blipFill>
        <p:spPr>
          <a:xfrm>
            <a:off x="1783775" y="1878600"/>
            <a:ext cx="8919901" cy="4979401"/>
          </a:xfrm>
          <a:prstGeom prst="rect">
            <a:avLst/>
          </a:prstGeom>
          <a:noFill/>
          <a:ln>
            <a:noFill/>
          </a:ln>
        </p:spPr>
      </p:pic>
      <p:sp>
        <p:nvSpPr>
          <p:cNvPr id="204" name="Shape 204"/>
          <p:cNvSpPr txBox="1"/>
          <p:nvPr>
            <p:ph type="title"/>
          </p:nvPr>
        </p:nvSpPr>
        <p:spPr>
          <a:xfrm>
            <a:off x="1218883" y="274637"/>
            <a:ext cx="10360500" cy="1224000"/>
          </a:xfrm>
          <a:prstGeom prst="rect">
            <a:avLst/>
          </a:prstGeom>
        </p:spPr>
        <p:txBody>
          <a:bodyPr anchorCtr="0" anchor="b" bIns="91425" lIns="91425" rIns="91425" wrap="square" tIns="91425">
            <a:noAutofit/>
          </a:bodyPr>
          <a:lstStyle/>
          <a:p>
            <a:pPr lvl="0" rtl="0">
              <a:spcBef>
                <a:spcPts val="1600"/>
              </a:spcBef>
              <a:buNone/>
            </a:pPr>
            <a:r>
              <a:rPr lang="en-US">
                <a:latin typeface="Proxima Nova"/>
                <a:ea typeface="Proxima Nova"/>
                <a:cs typeface="Proxima Nova"/>
                <a:sym typeface="Proxima Nova"/>
              </a:rPr>
              <a:t>Read and Write Operations</a:t>
            </a:r>
          </a:p>
          <a:p>
            <a:pPr lvl="0" rtl="0">
              <a:spcBef>
                <a:spcPts val="0"/>
              </a:spcBef>
              <a:buNone/>
            </a:pPr>
            <a:r>
              <a:t/>
            </a:r>
            <a:endParaRPr/>
          </a:p>
        </p:txBody>
      </p:sp>
      <p:sp>
        <p:nvSpPr>
          <p:cNvPr id="205" name="Shape 205"/>
          <p:cNvSpPr txBox="1"/>
          <p:nvPr>
            <p:ph idx="1" type="body"/>
          </p:nvPr>
        </p:nvSpPr>
        <p:spPr>
          <a:xfrm>
            <a:off x="1346800" y="1008650"/>
            <a:ext cx="9228900" cy="986700"/>
          </a:xfrm>
          <a:prstGeom prst="rect">
            <a:avLst/>
          </a:prstGeom>
        </p:spPr>
        <p:txBody>
          <a:bodyPr anchorCtr="0" anchor="t" bIns="91425" lIns="91425" rIns="91425" wrap="square" tIns="91425">
            <a:noAutofit/>
          </a:bodyPr>
          <a:lstStyle/>
          <a:p>
            <a:pPr indent="-69850" lvl="0" marL="0" rtl="0">
              <a:spcBef>
                <a:spcPts val="0"/>
              </a:spcBef>
              <a:buClr>
                <a:schemeClr val="dk1"/>
              </a:buClr>
              <a:buSzPct val="39285"/>
              <a:buFont typeface="Arial"/>
              <a:buNone/>
            </a:pPr>
            <a:r>
              <a:rPr lang="en-US">
                <a:solidFill>
                  <a:schemeClr val="accent1"/>
                </a:solidFill>
                <a:latin typeface="Proxima Nova"/>
                <a:ea typeface="Proxima Nova"/>
                <a:cs typeface="Proxima Nova"/>
                <a:sym typeface="Proxima Nova"/>
              </a:rPr>
              <a:t>WRITE (up to down)          1                   0</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pic>
        <p:nvPicPr>
          <p:cNvPr id="211" name="Shape 211"/>
          <p:cNvPicPr preferRelativeResize="0"/>
          <p:nvPr/>
        </p:nvPicPr>
        <p:blipFill>
          <a:blip r:embed="rId3">
            <a:alphaModFix/>
          </a:blip>
          <a:stretch>
            <a:fillRect/>
          </a:stretch>
        </p:blipFill>
        <p:spPr>
          <a:xfrm>
            <a:off x="1629574" y="1786750"/>
            <a:ext cx="9111725" cy="5071250"/>
          </a:xfrm>
          <a:prstGeom prst="rect">
            <a:avLst/>
          </a:prstGeom>
          <a:noFill/>
          <a:ln>
            <a:noFill/>
          </a:ln>
        </p:spPr>
      </p:pic>
      <p:sp>
        <p:nvSpPr>
          <p:cNvPr id="212" name="Shape 212"/>
          <p:cNvSpPr txBox="1"/>
          <p:nvPr>
            <p:ph type="title"/>
          </p:nvPr>
        </p:nvSpPr>
        <p:spPr>
          <a:xfrm>
            <a:off x="1218883" y="274637"/>
            <a:ext cx="10360500" cy="1224000"/>
          </a:xfrm>
          <a:prstGeom prst="rect">
            <a:avLst/>
          </a:prstGeom>
        </p:spPr>
        <p:txBody>
          <a:bodyPr anchorCtr="0" anchor="b" bIns="91425" lIns="91425" rIns="91425" wrap="square" tIns="91425">
            <a:noAutofit/>
          </a:bodyPr>
          <a:lstStyle/>
          <a:p>
            <a:pPr lvl="0" rtl="0">
              <a:spcBef>
                <a:spcPts val="1600"/>
              </a:spcBef>
              <a:buNone/>
            </a:pPr>
            <a:r>
              <a:rPr lang="en-US">
                <a:latin typeface="Proxima Nova"/>
                <a:ea typeface="Proxima Nova"/>
                <a:cs typeface="Proxima Nova"/>
                <a:sym typeface="Proxima Nova"/>
              </a:rPr>
              <a:t>Read and Write Operations</a:t>
            </a:r>
          </a:p>
          <a:p>
            <a:pPr lvl="0" rtl="0">
              <a:spcBef>
                <a:spcPts val="0"/>
              </a:spcBef>
              <a:buNone/>
            </a:pPr>
            <a:r>
              <a:t/>
            </a:r>
            <a:endParaRPr/>
          </a:p>
        </p:txBody>
      </p:sp>
      <p:sp>
        <p:nvSpPr>
          <p:cNvPr id="213" name="Shape 213"/>
          <p:cNvSpPr txBox="1"/>
          <p:nvPr>
            <p:ph idx="1" type="body"/>
          </p:nvPr>
        </p:nvSpPr>
        <p:spPr>
          <a:xfrm>
            <a:off x="1346800" y="1008650"/>
            <a:ext cx="9228900" cy="986700"/>
          </a:xfrm>
          <a:prstGeom prst="rect">
            <a:avLst/>
          </a:prstGeom>
        </p:spPr>
        <p:txBody>
          <a:bodyPr anchorCtr="0" anchor="t" bIns="91425" lIns="91425" rIns="91425" wrap="square" tIns="91425">
            <a:noAutofit/>
          </a:bodyPr>
          <a:lstStyle/>
          <a:p>
            <a:pPr indent="0" lvl="0" marL="0" rtl="0">
              <a:spcBef>
                <a:spcPts val="0"/>
              </a:spcBef>
              <a:buNone/>
            </a:pPr>
            <a:r>
              <a:rPr lang="en-US">
                <a:solidFill>
                  <a:schemeClr val="accent1"/>
                </a:solidFill>
                <a:latin typeface="Proxima Nova"/>
                <a:ea typeface="Proxima Nova"/>
                <a:cs typeface="Proxima Nova"/>
                <a:sym typeface="Proxima Nova"/>
              </a:rPr>
              <a:t>WRITE (down to up)         0                  1</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Shape 219"/>
          <p:cNvSpPr txBox="1"/>
          <p:nvPr>
            <p:ph type="title"/>
          </p:nvPr>
        </p:nvSpPr>
        <p:spPr>
          <a:xfrm>
            <a:off x="1218883" y="274637"/>
            <a:ext cx="10360501" cy="1223963"/>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sz="4800">
                <a:latin typeface="Proxima Nova"/>
                <a:ea typeface="Proxima Nova"/>
                <a:cs typeface="Proxima Nova"/>
                <a:sym typeface="Proxima Nova"/>
              </a:rPr>
              <a:t>Research Goals</a:t>
            </a:r>
          </a:p>
        </p:txBody>
      </p:sp>
      <p:grpSp>
        <p:nvGrpSpPr>
          <p:cNvPr id="220" name="Shape 220"/>
          <p:cNvGrpSpPr/>
          <p:nvPr/>
        </p:nvGrpSpPr>
        <p:grpSpPr>
          <a:xfrm>
            <a:off x="945438" y="1706572"/>
            <a:ext cx="8745024" cy="2478874"/>
            <a:chOff x="0" y="0"/>
            <a:chExt cx="5078411" cy="4465636"/>
          </a:xfrm>
        </p:grpSpPr>
        <p:sp>
          <p:nvSpPr>
            <p:cNvPr id="221" name="Shape 221"/>
            <p:cNvSpPr/>
            <p:nvPr/>
          </p:nvSpPr>
          <p:spPr>
            <a:xfrm>
              <a:off x="0" y="0"/>
              <a:ext cx="4316650" cy="1339691"/>
            </a:xfrm>
            <a:prstGeom prst="roundRect">
              <a:avLst>
                <a:gd fmla="val 10000" name="adj"/>
              </a:avLst>
            </a:prstGeom>
            <a:gradFill>
              <a:gsLst>
                <a:gs pos="0">
                  <a:srgbClr val="703000"/>
                </a:gs>
                <a:gs pos="50000">
                  <a:srgbClr val="A44A00"/>
                </a:gs>
                <a:gs pos="70000">
                  <a:srgbClr val="BC5500"/>
                </a:gs>
                <a:gs pos="100000">
                  <a:srgbClr val="F26D00"/>
                </a:gs>
              </a:gsLst>
              <a:lin ang="16200000" scaled="0"/>
            </a:gradFill>
            <a:ln>
              <a:noFill/>
            </a:ln>
            <a:effectLst>
              <a:outerShdw blurRad="38100" rotWithShape="0" algn="br" dir="2700000" dist="25400">
                <a:srgbClr val="000000">
                  <a:alpha val="60000"/>
                </a:srgbClr>
              </a:outerShdw>
            </a:effectLst>
          </p:spPr>
          <p:txBody>
            <a:bodyPr anchorCtr="0" anchor="ctr" bIns="91425" lIns="91425" rIns="91425" wrap="square" tIns="91425">
              <a:noAutofit/>
            </a:bodyPr>
            <a:lstStyle/>
            <a:p>
              <a:pPr lvl="0">
                <a:spcBef>
                  <a:spcPts val="0"/>
                </a:spcBef>
                <a:buNone/>
              </a:pPr>
              <a:r>
                <a:t/>
              </a:r>
              <a:endParaRPr/>
            </a:p>
          </p:txBody>
        </p:sp>
        <p:sp>
          <p:nvSpPr>
            <p:cNvPr id="222" name="Shape 222"/>
            <p:cNvSpPr txBox="1"/>
            <p:nvPr/>
          </p:nvSpPr>
          <p:spPr>
            <a:xfrm>
              <a:off x="39249" y="39233"/>
              <a:ext cx="4462500" cy="1261200"/>
            </a:xfrm>
            <a:prstGeom prst="rect">
              <a:avLst/>
            </a:prstGeom>
            <a:noFill/>
            <a:ln>
              <a:noFill/>
            </a:ln>
          </p:spPr>
          <p:txBody>
            <a:bodyPr anchorCtr="0" anchor="ctr" bIns="220975" lIns="220975" rIns="220975" wrap="square" tIns="220975">
              <a:noAutofit/>
            </a:bodyPr>
            <a:lstStyle/>
            <a:p>
              <a:pPr indent="0" lvl="0" marL="0" marR="0" rtl="0" algn="l">
                <a:lnSpc>
                  <a:spcPct val="90000"/>
                </a:lnSpc>
                <a:spcBef>
                  <a:spcPts val="0"/>
                </a:spcBef>
                <a:spcAft>
                  <a:spcPts val="0"/>
                </a:spcAft>
                <a:buClr>
                  <a:schemeClr val="lt1"/>
                </a:buClr>
                <a:buSzPct val="25000"/>
                <a:buFont typeface="Calibri"/>
                <a:buNone/>
              </a:pPr>
              <a:r>
                <a:rPr b="1" lang="en-US" sz="3000">
                  <a:solidFill>
                    <a:schemeClr val="lt1"/>
                  </a:solidFill>
                  <a:latin typeface="Proxima Nova"/>
                  <a:ea typeface="Proxima Nova"/>
                  <a:cs typeface="Proxima Nova"/>
                  <a:sym typeface="Proxima Nova"/>
                </a:rPr>
                <a:t>Sweep Individual Transistors in Full Latch</a:t>
              </a:r>
            </a:p>
          </p:txBody>
        </p:sp>
        <p:sp>
          <p:nvSpPr>
            <p:cNvPr id="223" name="Shape 223"/>
            <p:cNvSpPr/>
            <p:nvPr/>
          </p:nvSpPr>
          <p:spPr>
            <a:xfrm>
              <a:off x="380880" y="1562972"/>
              <a:ext cx="4316650" cy="1339691"/>
            </a:xfrm>
            <a:prstGeom prst="roundRect">
              <a:avLst>
                <a:gd fmla="val 10000" name="adj"/>
              </a:avLst>
            </a:prstGeom>
            <a:gradFill>
              <a:gsLst>
                <a:gs pos="0">
                  <a:srgbClr val="5A005E"/>
                </a:gs>
                <a:gs pos="50000">
                  <a:srgbClr val="920097"/>
                </a:gs>
                <a:gs pos="70000">
                  <a:srgbClr val="A100A7"/>
                </a:gs>
                <a:gs pos="100000">
                  <a:srgbClr val="C800CE"/>
                </a:gs>
              </a:gsLst>
              <a:lin ang="16200000" scaled="0"/>
            </a:gradFill>
            <a:ln>
              <a:noFill/>
            </a:ln>
            <a:effectLst>
              <a:outerShdw blurRad="38100" rotWithShape="0" algn="br" dir="2700000" dist="25400">
                <a:srgbClr val="000000">
                  <a:alpha val="60000"/>
                </a:srgbClr>
              </a:outerShdw>
            </a:effectLst>
          </p:spPr>
          <p:txBody>
            <a:bodyPr anchorCtr="0" anchor="ctr" bIns="91425" lIns="91425" rIns="91425" wrap="square" tIns="91425">
              <a:noAutofit/>
            </a:bodyPr>
            <a:lstStyle/>
            <a:p>
              <a:pPr lvl="0">
                <a:spcBef>
                  <a:spcPts val="0"/>
                </a:spcBef>
                <a:buNone/>
              </a:pPr>
              <a:r>
                <a:t/>
              </a:r>
              <a:endParaRPr/>
            </a:p>
          </p:txBody>
        </p:sp>
        <p:sp>
          <p:nvSpPr>
            <p:cNvPr id="224" name="Shape 224"/>
            <p:cNvSpPr txBox="1"/>
            <p:nvPr/>
          </p:nvSpPr>
          <p:spPr>
            <a:xfrm>
              <a:off x="420115" y="1602199"/>
              <a:ext cx="4081500" cy="1261200"/>
            </a:xfrm>
            <a:prstGeom prst="rect">
              <a:avLst/>
            </a:prstGeom>
            <a:noFill/>
            <a:ln>
              <a:noFill/>
            </a:ln>
          </p:spPr>
          <p:txBody>
            <a:bodyPr anchorCtr="0" anchor="ctr" bIns="220975" lIns="220975" rIns="220975" wrap="square" tIns="220975">
              <a:noAutofit/>
            </a:bodyPr>
            <a:lstStyle/>
            <a:p>
              <a:pPr indent="0" lvl="0" marL="0" marR="0" rtl="0" algn="l">
                <a:lnSpc>
                  <a:spcPct val="90000"/>
                </a:lnSpc>
                <a:spcBef>
                  <a:spcPts val="0"/>
                </a:spcBef>
                <a:spcAft>
                  <a:spcPts val="0"/>
                </a:spcAft>
                <a:buClr>
                  <a:schemeClr val="lt1"/>
                </a:buClr>
                <a:buSzPct val="25000"/>
                <a:buFont typeface="Calibri"/>
                <a:buNone/>
              </a:pPr>
              <a:r>
                <a:rPr b="1" lang="en-US" sz="3000">
                  <a:solidFill>
                    <a:schemeClr val="lt1"/>
                  </a:solidFill>
                  <a:latin typeface="Proxima Nova"/>
                  <a:ea typeface="Proxima Nova"/>
                  <a:cs typeface="Proxima Nova"/>
                  <a:sym typeface="Proxima Nova"/>
                </a:rPr>
                <a:t>Sweep Full Write Cycle</a:t>
              </a:r>
            </a:p>
          </p:txBody>
        </p:sp>
        <p:sp>
          <p:nvSpPr>
            <p:cNvPr id="225" name="Shape 225"/>
            <p:cNvSpPr/>
            <p:nvPr/>
          </p:nvSpPr>
          <p:spPr>
            <a:xfrm>
              <a:off x="761761" y="3125945"/>
              <a:ext cx="4316650" cy="1339691"/>
            </a:xfrm>
            <a:prstGeom prst="roundRect">
              <a:avLst>
                <a:gd fmla="val 10000" name="adj"/>
              </a:avLst>
            </a:prstGeom>
            <a:gradFill>
              <a:gsLst>
                <a:gs pos="0">
                  <a:srgbClr val="394404"/>
                </a:gs>
                <a:gs pos="50000">
                  <a:srgbClr val="5F6F0F"/>
                </a:gs>
                <a:gs pos="70000">
                  <a:srgbClr val="65741A"/>
                </a:gs>
                <a:gs pos="100000">
                  <a:srgbClr val="C5E22B"/>
                </a:gs>
              </a:gsLst>
              <a:lin ang="16200000" scaled="0"/>
            </a:gradFill>
            <a:ln>
              <a:noFill/>
            </a:ln>
            <a:effectLst>
              <a:outerShdw blurRad="38100" rotWithShape="0" algn="br" dir="2700000" dist="25400">
                <a:srgbClr val="000000">
                  <a:alpha val="60000"/>
                </a:srgbClr>
              </a:outerShdw>
            </a:effectLst>
          </p:spPr>
          <p:txBody>
            <a:bodyPr anchorCtr="0" anchor="ctr" bIns="91425" lIns="91425" rIns="91425" wrap="square" tIns="91425">
              <a:noAutofit/>
            </a:bodyPr>
            <a:lstStyle/>
            <a:p>
              <a:pPr lvl="0">
                <a:spcBef>
                  <a:spcPts val="0"/>
                </a:spcBef>
                <a:buNone/>
              </a:pPr>
              <a:r>
                <a:t/>
              </a:r>
              <a:endParaRPr/>
            </a:p>
          </p:txBody>
        </p:sp>
        <p:sp>
          <p:nvSpPr>
            <p:cNvPr id="226" name="Shape 226"/>
            <p:cNvSpPr txBox="1"/>
            <p:nvPr/>
          </p:nvSpPr>
          <p:spPr>
            <a:xfrm>
              <a:off x="801003" y="3165174"/>
              <a:ext cx="4149600" cy="1261200"/>
            </a:xfrm>
            <a:prstGeom prst="rect">
              <a:avLst/>
            </a:prstGeom>
            <a:noFill/>
            <a:ln>
              <a:noFill/>
            </a:ln>
          </p:spPr>
          <p:txBody>
            <a:bodyPr anchorCtr="0" anchor="ctr" bIns="220975" lIns="220975" rIns="220975" wrap="square" tIns="220975">
              <a:noAutofit/>
            </a:bodyPr>
            <a:lstStyle/>
            <a:p>
              <a:pPr indent="0" lvl="0" marL="0" marR="0" rtl="0" algn="l">
                <a:lnSpc>
                  <a:spcPct val="90000"/>
                </a:lnSpc>
                <a:spcBef>
                  <a:spcPts val="0"/>
                </a:spcBef>
                <a:spcAft>
                  <a:spcPts val="0"/>
                </a:spcAft>
                <a:buClr>
                  <a:schemeClr val="lt1"/>
                </a:buClr>
                <a:buSzPct val="25000"/>
                <a:buFont typeface="Calibri"/>
                <a:buNone/>
              </a:pPr>
              <a:r>
                <a:rPr b="1" lang="en-US" sz="3000">
                  <a:solidFill>
                    <a:schemeClr val="lt1"/>
                  </a:solidFill>
                  <a:latin typeface="Proxima Nova"/>
                  <a:ea typeface="Proxima Nova"/>
                  <a:cs typeface="Proxima Nova"/>
                  <a:sym typeface="Proxima Nova"/>
                </a:rPr>
                <a:t>Write Cycle Optimization</a:t>
              </a:r>
            </a:p>
          </p:txBody>
        </p:sp>
        <p:sp>
          <p:nvSpPr>
            <p:cNvPr id="227" name="Shape 227"/>
            <p:cNvSpPr/>
            <p:nvPr/>
          </p:nvSpPr>
          <p:spPr>
            <a:xfrm>
              <a:off x="3445850" y="1015932"/>
              <a:ext cx="870799" cy="870799"/>
            </a:xfrm>
            <a:prstGeom prst="downArrow">
              <a:avLst>
                <a:gd fmla="val 55000" name="adj1"/>
                <a:gd fmla="val 45000" name="adj2"/>
              </a:avLst>
            </a:prstGeom>
            <a:solidFill>
              <a:srgbClr val="F5D9C9">
                <a:alpha val="89803"/>
              </a:srgbClr>
            </a:solidFill>
            <a:ln cap="flat" cmpd="sng" w="9525">
              <a:solidFill>
                <a:srgbClr val="F5D9C9">
                  <a:alpha val="89803"/>
                </a:srgbClr>
              </a:solidFill>
              <a:prstDash val="solid"/>
              <a:miter lim="8000"/>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28" name="Shape 228"/>
            <p:cNvSpPr txBox="1"/>
            <p:nvPr/>
          </p:nvSpPr>
          <p:spPr>
            <a:xfrm>
              <a:off x="3641780" y="1015932"/>
              <a:ext cx="478939" cy="655276"/>
            </a:xfrm>
            <a:prstGeom prst="rect">
              <a:avLst/>
            </a:prstGeom>
            <a:noFill/>
            <a:ln>
              <a:noFill/>
            </a:ln>
          </p:spPr>
          <p:txBody>
            <a:bodyPr anchorCtr="0" anchor="ctr" bIns="45700" lIns="45700" rIns="45700" wrap="square" tIns="45700">
              <a:noAutofit/>
            </a:bodyPr>
            <a:lstStyle/>
            <a:p>
              <a:pPr indent="0" lvl="0" marL="0" marR="0" rtl="0" algn="ctr">
                <a:lnSpc>
                  <a:spcPct val="90000"/>
                </a:lnSpc>
                <a:spcBef>
                  <a:spcPts val="0"/>
                </a:spcBef>
                <a:spcAft>
                  <a:spcPts val="0"/>
                </a:spcAft>
                <a:buClr>
                  <a:schemeClr val="lt1"/>
                </a:buClr>
                <a:buFont typeface="Calibri"/>
                <a:buNone/>
              </a:pPr>
              <a:r>
                <a:t/>
              </a:r>
              <a:endParaRPr b="0" i="0" sz="3600" u="none" cap="none" strike="noStrike">
                <a:solidFill>
                  <a:schemeClr val="lt1"/>
                </a:solidFill>
                <a:latin typeface="Calibri"/>
                <a:ea typeface="Calibri"/>
                <a:cs typeface="Calibri"/>
                <a:sym typeface="Calibri"/>
              </a:endParaRPr>
            </a:p>
          </p:txBody>
        </p:sp>
        <p:sp>
          <p:nvSpPr>
            <p:cNvPr id="229" name="Shape 229"/>
            <p:cNvSpPr/>
            <p:nvPr/>
          </p:nvSpPr>
          <p:spPr>
            <a:xfrm>
              <a:off x="3826731" y="2569974"/>
              <a:ext cx="870799" cy="870799"/>
            </a:xfrm>
            <a:prstGeom prst="downArrow">
              <a:avLst>
                <a:gd fmla="val 55000" name="adj1"/>
                <a:gd fmla="val 45000" name="adj2"/>
              </a:avLst>
            </a:prstGeom>
            <a:solidFill>
              <a:srgbClr val="E0CBE1">
                <a:alpha val="89803"/>
              </a:srgbClr>
            </a:solidFill>
            <a:ln cap="flat" cmpd="sng" w="9525">
              <a:solidFill>
                <a:srgbClr val="E0CBE1">
                  <a:alpha val="89803"/>
                </a:srgbClr>
              </a:solidFill>
              <a:prstDash val="solid"/>
              <a:miter lim="8000"/>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30" name="Shape 230"/>
            <p:cNvSpPr txBox="1"/>
            <p:nvPr/>
          </p:nvSpPr>
          <p:spPr>
            <a:xfrm>
              <a:off x="4022661" y="2569974"/>
              <a:ext cx="478939" cy="655276"/>
            </a:xfrm>
            <a:prstGeom prst="rect">
              <a:avLst/>
            </a:prstGeom>
            <a:noFill/>
            <a:ln>
              <a:noFill/>
            </a:ln>
          </p:spPr>
          <p:txBody>
            <a:bodyPr anchorCtr="0" anchor="ctr" bIns="45700" lIns="45700" rIns="45700" wrap="square" tIns="45700">
              <a:noAutofit/>
            </a:bodyPr>
            <a:lstStyle/>
            <a:p>
              <a:pPr indent="0" lvl="0" marL="0" marR="0" rtl="0" algn="ctr">
                <a:lnSpc>
                  <a:spcPct val="90000"/>
                </a:lnSpc>
                <a:spcBef>
                  <a:spcPts val="0"/>
                </a:spcBef>
                <a:spcAft>
                  <a:spcPts val="0"/>
                </a:spcAft>
                <a:buClr>
                  <a:schemeClr val="lt1"/>
                </a:buClr>
                <a:buFont typeface="Calibri"/>
                <a:buNone/>
              </a:pPr>
              <a:r>
                <a:t/>
              </a:r>
              <a:endParaRPr b="0" i="0" sz="3600" u="none" cap="none" strike="noStrike">
                <a:solidFill>
                  <a:schemeClr val="lt1"/>
                </a:solidFill>
                <a:latin typeface="Calibri"/>
                <a:ea typeface="Calibri"/>
                <a:cs typeface="Calibri"/>
                <a:sym typeface="Calibri"/>
              </a:endParaRPr>
            </a:p>
          </p:txBody>
        </p:sp>
      </p:grpSp>
      <p:grpSp>
        <p:nvGrpSpPr>
          <p:cNvPr id="231" name="Shape 231"/>
          <p:cNvGrpSpPr/>
          <p:nvPr/>
        </p:nvGrpSpPr>
        <p:grpSpPr>
          <a:xfrm>
            <a:off x="2834175" y="4252347"/>
            <a:ext cx="8745198" cy="2478935"/>
            <a:chOff x="-51" y="0"/>
            <a:chExt cx="5078512" cy="4465745"/>
          </a:xfrm>
        </p:grpSpPr>
        <p:sp>
          <p:nvSpPr>
            <p:cNvPr id="232" name="Shape 232"/>
            <p:cNvSpPr/>
            <p:nvPr/>
          </p:nvSpPr>
          <p:spPr>
            <a:xfrm>
              <a:off x="0" y="0"/>
              <a:ext cx="4316700" cy="1339800"/>
            </a:xfrm>
            <a:prstGeom prst="roundRect">
              <a:avLst>
                <a:gd fmla="val 10000" name="adj"/>
              </a:avLst>
            </a:prstGeom>
            <a:gradFill>
              <a:gsLst>
                <a:gs pos="0">
                  <a:srgbClr val="703000"/>
                </a:gs>
                <a:gs pos="50000">
                  <a:srgbClr val="A44A00"/>
                </a:gs>
                <a:gs pos="70000">
                  <a:srgbClr val="BC5500"/>
                </a:gs>
                <a:gs pos="100000">
                  <a:srgbClr val="F26D00"/>
                </a:gs>
              </a:gsLst>
              <a:lin ang="16200038" scaled="0"/>
            </a:gradFill>
            <a:ln>
              <a:noFill/>
            </a:ln>
            <a:effectLst>
              <a:outerShdw blurRad="38100" rotWithShape="0" algn="br" dir="2700000" dist="25400">
                <a:srgbClr val="000000">
                  <a:alpha val="60000"/>
                </a:srgbClr>
              </a:outerShdw>
            </a:effectLst>
          </p:spPr>
          <p:txBody>
            <a:bodyPr anchorCtr="0" anchor="ctr" bIns="91425" lIns="91425" rIns="91425" wrap="square" tIns="91425">
              <a:noAutofit/>
            </a:bodyPr>
            <a:lstStyle/>
            <a:p>
              <a:pPr lvl="0">
                <a:spcBef>
                  <a:spcPts val="0"/>
                </a:spcBef>
                <a:buNone/>
              </a:pPr>
              <a:r>
                <a:t/>
              </a:r>
              <a:endParaRPr/>
            </a:p>
          </p:txBody>
        </p:sp>
        <p:sp>
          <p:nvSpPr>
            <p:cNvPr id="233" name="Shape 233"/>
            <p:cNvSpPr txBox="1"/>
            <p:nvPr/>
          </p:nvSpPr>
          <p:spPr>
            <a:xfrm>
              <a:off x="-51" y="39233"/>
              <a:ext cx="4316700" cy="1261200"/>
            </a:xfrm>
            <a:prstGeom prst="rect">
              <a:avLst/>
            </a:prstGeom>
            <a:gradFill>
              <a:gsLst>
                <a:gs pos="0">
                  <a:srgbClr val="EC8566"/>
                </a:gs>
                <a:gs pos="100000">
                  <a:srgbClr val="B2411E"/>
                </a:gs>
              </a:gsLst>
              <a:lin ang="5400012" scaled="0"/>
            </a:gradFill>
            <a:ln>
              <a:noFill/>
            </a:ln>
          </p:spPr>
          <p:txBody>
            <a:bodyPr anchorCtr="0" anchor="ctr" bIns="220975" lIns="220975" rIns="220975" wrap="square" tIns="220975">
              <a:noAutofit/>
            </a:bodyPr>
            <a:lstStyle/>
            <a:p>
              <a:pPr indent="0" lvl="0" marL="0" marR="0" rtl="0" algn="l">
                <a:lnSpc>
                  <a:spcPct val="90000"/>
                </a:lnSpc>
                <a:spcBef>
                  <a:spcPts val="0"/>
                </a:spcBef>
                <a:spcAft>
                  <a:spcPts val="0"/>
                </a:spcAft>
                <a:buClr>
                  <a:schemeClr val="lt1"/>
                </a:buClr>
                <a:buSzPct val="25000"/>
                <a:buFont typeface="Calibri"/>
                <a:buNone/>
              </a:pPr>
              <a:r>
                <a:rPr b="1" lang="en-US" sz="3000">
                  <a:solidFill>
                    <a:schemeClr val="lt1"/>
                  </a:solidFill>
                  <a:latin typeface="Proxima Nova"/>
                  <a:ea typeface="Proxima Nova"/>
                  <a:cs typeface="Proxima Nova"/>
                  <a:sym typeface="Proxima Nova"/>
                </a:rPr>
                <a:t>Write Cycle Failure Rate Simulations</a:t>
              </a:r>
            </a:p>
          </p:txBody>
        </p:sp>
        <p:sp>
          <p:nvSpPr>
            <p:cNvPr id="234" name="Shape 234"/>
            <p:cNvSpPr/>
            <p:nvPr/>
          </p:nvSpPr>
          <p:spPr>
            <a:xfrm>
              <a:off x="380880" y="1562972"/>
              <a:ext cx="4316700" cy="1339800"/>
            </a:xfrm>
            <a:prstGeom prst="roundRect">
              <a:avLst>
                <a:gd fmla="val 10000" name="adj"/>
              </a:avLst>
            </a:prstGeom>
            <a:gradFill>
              <a:gsLst>
                <a:gs pos="0">
                  <a:srgbClr val="3177EE"/>
                </a:gs>
                <a:gs pos="100000">
                  <a:srgbClr val="113D8A"/>
                </a:gs>
              </a:gsLst>
              <a:lin ang="5400012" scaled="0"/>
            </a:gradFill>
            <a:ln>
              <a:noFill/>
            </a:ln>
            <a:effectLst>
              <a:outerShdw blurRad="38100" rotWithShape="0" algn="br" dir="2700000" dist="25400">
                <a:srgbClr val="000000">
                  <a:alpha val="60000"/>
                </a:srgbClr>
              </a:outerShdw>
            </a:effectLst>
          </p:spPr>
          <p:txBody>
            <a:bodyPr anchorCtr="0" anchor="ctr" bIns="91425" lIns="91425" rIns="91425" wrap="square" tIns="91425">
              <a:noAutofit/>
            </a:bodyPr>
            <a:lstStyle/>
            <a:p>
              <a:pPr lvl="0">
                <a:spcBef>
                  <a:spcPts val="0"/>
                </a:spcBef>
                <a:buNone/>
              </a:pPr>
              <a:r>
                <a:t/>
              </a:r>
              <a:endParaRPr/>
            </a:p>
          </p:txBody>
        </p:sp>
        <p:sp>
          <p:nvSpPr>
            <p:cNvPr id="235" name="Shape 235"/>
            <p:cNvSpPr txBox="1"/>
            <p:nvPr/>
          </p:nvSpPr>
          <p:spPr>
            <a:xfrm>
              <a:off x="420114" y="1602195"/>
              <a:ext cx="4277400" cy="1261200"/>
            </a:xfrm>
            <a:prstGeom prst="rect">
              <a:avLst/>
            </a:prstGeom>
            <a:noFill/>
            <a:ln>
              <a:noFill/>
            </a:ln>
          </p:spPr>
          <p:txBody>
            <a:bodyPr anchorCtr="0" anchor="ctr" bIns="220975" lIns="220975" rIns="220975" wrap="square" tIns="220975">
              <a:noAutofit/>
            </a:bodyPr>
            <a:lstStyle/>
            <a:p>
              <a:pPr indent="0" lvl="0" marL="0" marR="0" rtl="0" algn="l">
                <a:lnSpc>
                  <a:spcPct val="90000"/>
                </a:lnSpc>
                <a:spcBef>
                  <a:spcPts val="0"/>
                </a:spcBef>
                <a:spcAft>
                  <a:spcPts val="0"/>
                </a:spcAft>
                <a:buClr>
                  <a:schemeClr val="lt1"/>
                </a:buClr>
                <a:buSzPct val="25000"/>
                <a:buFont typeface="Calibri"/>
                <a:buNone/>
              </a:pPr>
              <a:r>
                <a:rPr b="1" lang="en-US" sz="3000">
                  <a:solidFill>
                    <a:schemeClr val="lt1"/>
                  </a:solidFill>
                  <a:latin typeface="Proxima Nova"/>
                  <a:ea typeface="Proxima Nova"/>
                  <a:cs typeface="Proxima Nova"/>
                  <a:sym typeface="Proxima Nova"/>
                </a:rPr>
                <a:t>Sweep, Optimize, Simulate Read Cycle</a:t>
              </a:r>
            </a:p>
          </p:txBody>
        </p:sp>
        <p:sp>
          <p:nvSpPr>
            <p:cNvPr id="236" name="Shape 236"/>
            <p:cNvSpPr/>
            <p:nvPr/>
          </p:nvSpPr>
          <p:spPr>
            <a:xfrm>
              <a:off x="761761" y="3125945"/>
              <a:ext cx="4316700" cy="1339800"/>
            </a:xfrm>
            <a:prstGeom prst="roundRect">
              <a:avLst>
                <a:gd fmla="val 10000" name="adj"/>
              </a:avLst>
            </a:prstGeom>
            <a:gradFill>
              <a:gsLst>
                <a:gs pos="0">
                  <a:srgbClr val="9898D7"/>
                </a:gs>
                <a:gs pos="100000">
                  <a:srgbClr val="4A4AA1"/>
                </a:gs>
              </a:gsLst>
              <a:lin ang="5400012" scaled="0"/>
            </a:gradFill>
            <a:ln>
              <a:noFill/>
            </a:ln>
            <a:effectLst>
              <a:outerShdw blurRad="38100" rotWithShape="0" algn="br" dir="2700000" dist="25400">
                <a:srgbClr val="000000">
                  <a:alpha val="60000"/>
                </a:srgbClr>
              </a:outerShdw>
            </a:effectLst>
          </p:spPr>
          <p:txBody>
            <a:bodyPr anchorCtr="0" anchor="ctr" bIns="91425" lIns="91425" rIns="91425" wrap="square" tIns="91425">
              <a:noAutofit/>
            </a:bodyPr>
            <a:lstStyle/>
            <a:p>
              <a:pPr lvl="0">
                <a:spcBef>
                  <a:spcPts val="0"/>
                </a:spcBef>
                <a:buNone/>
              </a:pPr>
              <a:r>
                <a:t/>
              </a:r>
              <a:endParaRPr/>
            </a:p>
          </p:txBody>
        </p:sp>
        <p:sp>
          <p:nvSpPr>
            <p:cNvPr id="237" name="Shape 237"/>
            <p:cNvSpPr txBox="1"/>
            <p:nvPr/>
          </p:nvSpPr>
          <p:spPr>
            <a:xfrm>
              <a:off x="801003" y="3165174"/>
              <a:ext cx="4149600" cy="1261200"/>
            </a:xfrm>
            <a:prstGeom prst="rect">
              <a:avLst/>
            </a:prstGeom>
            <a:noFill/>
            <a:ln>
              <a:noFill/>
            </a:ln>
          </p:spPr>
          <p:txBody>
            <a:bodyPr anchorCtr="0" anchor="ctr" bIns="220975" lIns="220975" rIns="220975" wrap="square" tIns="220975">
              <a:noAutofit/>
            </a:bodyPr>
            <a:lstStyle/>
            <a:p>
              <a:pPr indent="0" lvl="0" marL="0" marR="0" rtl="0" algn="l">
                <a:lnSpc>
                  <a:spcPct val="90000"/>
                </a:lnSpc>
                <a:spcBef>
                  <a:spcPts val="0"/>
                </a:spcBef>
                <a:spcAft>
                  <a:spcPts val="0"/>
                </a:spcAft>
                <a:buClr>
                  <a:schemeClr val="lt1"/>
                </a:buClr>
                <a:buSzPct val="25000"/>
                <a:buFont typeface="Calibri"/>
                <a:buNone/>
              </a:pPr>
              <a:r>
                <a:rPr b="1" lang="en-US" sz="3000">
                  <a:solidFill>
                    <a:schemeClr val="lt1"/>
                  </a:solidFill>
                  <a:latin typeface="Proxima Nova"/>
                  <a:ea typeface="Proxima Nova"/>
                  <a:cs typeface="Proxima Nova"/>
                  <a:sym typeface="Proxima Nova"/>
                </a:rPr>
                <a:t>Latch Layout</a:t>
              </a:r>
            </a:p>
          </p:txBody>
        </p:sp>
        <p:sp>
          <p:nvSpPr>
            <p:cNvPr id="238" name="Shape 238"/>
            <p:cNvSpPr/>
            <p:nvPr/>
          </p:nvSpPr>
          <p:spPr>
            <a:xfrm>
              <a:off x="3445850" y="1015932"/>
              <a:ext cx="870900" cy="870900"/>
            </a:xfrm>
            <a:prstGeom prst="downArrow">
              <a:avLst>
                <a:gd fmla="val 55000" name="adj1"/>
                <a:gd fmla="val 45000" name="adj2"/>
              </a:avLst>
            </a:prstGeom>
            <a:solidFill>
              <a:srgbClr val="F5D9C9">
                <a:alpha val="89800"/>
              </a:srgbClr>
            </a:solidFill>
            <a:ln cap="flat" cmpd="sng" w="9525">
              <a:solidFill>
                <a:srgbClr val="F5D9C9">
                  <a:alpha val="89800"/>
                </a:srgbClr>
              </a:solidFill>
              <a:prstDash val="solid"/>
              <a:miter lim="8000"/>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39" name="Shape 239"/>
            <p:cNvSpPr txBox="1"/>
            <p:nvPr/>
          </p:nvSpPr>
          <p:spPr>
            <a:xfrm>
              <a:off x="3641780" y="1015932"/>
              <a:ext cx="478800" cy="655200"/>
            </a:xfrm>
            <a:prstGeom prst="rect">
              <a:avLst/>
            </a:prstGeom>
            <a:noFill/>
            <a:ln>
              <a:noFill/>
            </a:ln>
          </p:spPr>
          <p:txBody>
            <a:bodyPr anchorCtr="0" anchor="ctr" bIns="45700" lIns="45700" rIns="45700" wrap="square" tIns="45700">
              <a:noAutofit/>
            </a:bodyPr>
            <a:lstStyle/>
            <a:p>
              <a:pPr indent="0" lvl="0" marL="0" marR="0" rtl="0" algn="ctr">
                <a:lnSpc>
                  <a:spcPct val="90000"/>
                </a:lnSpc>
                <a:spcBef>
                  <a:spcPts val="0"/>
                </a:spcBef>
                <a:spcAft>
                  <a:spcPts val="0"/>
                </a:spcAft>
                <a:buClr>
                  <a:schemeClr val="lt1"/>
                </a:buClr>
                <a:buFont typeface="Calibri"/>
                <a:buNone/>
              </a:pPr>
              <a:r>
                <a:t/>
              </a:r>
              <a:endParaRPr b="0" i="0" sz="3600" u="none" cap="none" strike="noStrike">
                <a:solidFill>
                  <a:schemeClr val="lt1"/>
                </a:solidFill>
                <a:latin typeface="Calibri"/>
                <a:ea typeface="Calibri"/>
                <a:cs typeface="Calibri"/>
                <a:sym typeface="Calibri"/>
              </a:endParaRPr>
            </a:p>
          </p:txBody>
        </p:sp>
        <p:sp>
          <p:nvSpPr>
            <p:cNvPr id="240" name="Shape 240"/>
            <p:cNvSpPr/>
            <p:nvPr/>
          </p:nvSpPr>
          <p:spPr>
            <a:xfrm>
              <a:off x="3826731" y="2569974"/>
              <a:ext cx="870900" cy="870900"/>
            </a:xfrm>
            <a:prstGeom prst="downArrow">
              <a:avLst>
                <a:gd fmla="val 55000" name="adj1"/>
                <a:gd fmla="val 45000" name="adj2"/>
              </a:avLst>
            </a:prstGeom>
            <a:solidFill>
              <a:srgbClr val="E0CBE1">
                <a:alpha val="89800"/>
              </a:srgbClr>
            </a:solidFill>
            <a:ln cap="flat" cmpd="sng" w="9525">
              <a:solidFill>
                <a:srgbClr val="E0CBE1">
                  <a:alpha val="89800"/>
                </a:srgbClr>
              </a:solidFill>
              <a:prstDash val="solid"/>
              <a:miter lim="8000"/>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 name="Shape 241"/>
            <p:cNvSpPr txBox="1"/>
            <p:nvPr/>
          </p:nvSpPr>
          <p:spPr>
            <a:xfrm>
              <a:off x="4022661" y="2569974"/>
              <a:ext cx="478800" cy="655200"/>
            </a:xfrm>
            <a:prstGeom prst="rect">
              <a:avLst/>
            </a:prstGeom>
            <a:noFill/>
            <a:ln>
              <a:noFill/>
            </a:ln>
          </p:spPr>
          <p:txBody>
            <a:bodyPr anchorCtr="0" anchor="ctr" bIns="45700" lIns="45700" rIns="45700" wrap="square" tIns="45700">
              <a:noAutofit/>
            </a:bodyPr>
            <a:lstStyle/>
            <a:p>
              <a:pPr indent="0" lvl="0" marL="0" marR="0" rtl="0" algn="ctr">
                <a:lnSpc>
                  <a:spcPct val="90000"/>
                </a:lnSpc>
                <a:spcBef>
                  <a:spcPts val="0"/>
                </a:spcBef>
                <a:spcAft>
                  <a:spcPts val="0"/>
                </a:spcAft>
                <a:buClr>
                  <a:schemeClr val="lt1"/>
                </a:buClr>
                <a:buFont typeface="Calibri"/>
                <a:buNone/>
              </a:pPr>
              <a:r>
                <a:t/>
              </a:r>
              <a:endParaRPr b="0" i="0" sz="3600" u="none" cap="none" strike="noStrike">
                <a:solidFill>
                  <a:schemeClr val="lt1"/>
                </a:solidFill>
                <a:latin typeface="Calibri"/>
                <a:ea typeface="Calibri"/>
                <a:cs typeface="Calibri"/>
                <a:sym typeface="Calibri"/>
              </a:endParaRPr>
            </a:p>
          </p:txBody>
        </p:sp>
      </p:grpSp>
      <p:sp>
        <p:nvSpPr>
          <p:cNvPr id="242" name="Shape 242"/>
          <p:cNvSpPr/>
          <p:nvPr/>
        </p:nvSpPr>
        <p:spPr>
          <a:xfrm>
            <a:off x="8191042" y="3961791"/>
            <a:ext cx="1499400" cy="483300"/>
          </a:xfrm>
          <a:prstGeom prst="downArrow">
            <a:avLst>
              <a:gd fmla="val 55000" name="adj1"/>
              <a:gd fmla="val 45000" name="adj2"/>
            </a:avLst>
          </a:prstGeom>
          <a:solidFill>
            <a:srgbClr val="F5D9C9">
              <a:alpha val="89800"/>
            </a:srgbClr>
          </a:solidFill>
          <a:ln cap="flat" cmpd="sng" w="9525">
            <a:solidFill>
              <a:srgbClr val="F5D9C9">
                <a:alpha val="89800"/>
              </a:srgbClr>
            </a:solidFill>
            <a:prstDash val="solid"/>
            <a:miter lim="8000"/>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Shape 247"/>
          <p:cNvSpPr txBox="1"/>
          <p:nvPr>
            <p:ph type="title"/>
          </p:nvPr>
        </p:nvSpPr>
        <p:spPr>
          <a:xfrm>
            <a:off x="1218883" y="274637"/>
            <a:ext cx="10360500" cy="1224000"/>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Delay and Area</a:t>
            </a:r>
          </a:p>
          <a:p>
            <a:pPr indent="0" lvl="0" marL="0" marR="0" rtl="0" algn="l">
              <a:lnSpc>
                <a:spcPct val="90000"/>
              </a:lnSpc>
              <a:spcBef>
                <a:spcPts val="0"/>
              </a:spcBef>
              <a:buClr>
                <a:schemeClr val="lt1"/>
              </a:buClr>
              <a:buSzPct val="25000"/>
              <a:buFont typeface="Calibri"/>
              <a:buNone/>
            </a:pPr>
            <a:r>
              <a:t/>
            </a:r>
            <a:endParaRPr>
              <a:latin typeface="Proxima Nova"/>
              <a:ea typeface="Proxima Nova"/>
              <a:cs typeface="Proxima Nova"/>
              <a:sym typeface="Proxima Nova"/>
            </a:endParaRPr>
          </a:p>
        </p:txBody>
      </p:sp>
      <p:sp>
        <p:nvSpPr>
          <p:cNvPr id="248" name="Shape 248"/>
          <p:cNvSpPr txBox="1"/>
          <p:nvPr>
            <p:ph idx="4" type="body"/>
          </p:nvPr>
        </p:nvSpPr>
        <p:spPr>
          <a:xfrm>
            <a:off x="1295075" y="1112775"/>
            <a:ext cx="10227300" cy="5129700"/>
          </a:xfrm>
          <a:prstGeom prst="rect">
            <a:avLst/>
          </a:prstGeom>
          <a:noFill/>
          <a:ln>
            <a:noFill/>
          </a:ln>
        </p:spPr>
        <p:txBody>
          <a:bodyPr anchorCtr="0" anchor="t" bIns="60925" lIns="121875" rIns="121875" wrap="square" tIns="60925">
            <a:noAutofit/>
          </a:bodyPr>
          <a:lstStyle/>
          <a:p>
            <a:pPr indent="-228600" lvl="0" marL="457200" rtl="0">
              <a:spcBef>
                <a:spcPts val="0"/>
              </a:spcBef>
              <a:buFont typeface="Proxima Nova"/>
            </a:pPr>
            <a:r>
              <a:rPr lang="en-US">
                <a:solidFill>
                  <a:schemeClr val="accent1"/>
                </a:solidFill>
                <a:latin typeface="Proxima Nova"/>
                <a:ea typeface="Proxima Nova"/>
                <a:cs typeface="Proxima Nova"/>
                <a:sym typeface="Proxima Nova"/>
              </a:rPr>
              <a:t>Delay was measured as how long it takes for the MTJ to switch after current signal reaches it. Anything over 15 nanoseconds was considered failure. </a:t>
            </a:r>
          </a:p>
          <a:p>
            <a:pPr indent="-228600" lvl="0" marL="457200" rtl="0">
              <a:spcBef>
                <a:spcPts val="0"/>
              </a:spcBef>
              <a:buClr>
                <a:schemeClr val="accent1"/>
              </a:buClr>
              <a:buFont typeface="Proxima Nova"/>
            </a:pPr>
            <a:r>
              <a:rPr lang="en-US">
                <a:solidFill>
                  <a:schemeClr val="accent1"/>
                </a:solidFill>
                <a:latin typeface="Proxima Nova"/>
                <a:ea typeface="Proxima Nova"/>
                <a:cs typeface="Proxima Nova"/>
                <a:sym typeface="Proxima Nova"/>
              </a:rPr>
              <a:t>In write operation, delay occurred whenever writing a value to the MTJs. Since there are only two operations we are looking at, write01 and write10, we only measured two delays. The maximum between these two was taken and is from here on referred to as just “delay”.</a:t>
            </a:r>
          </a:p>
          <a:p>
            <a:pPr indent="-228600" lvl="0" marL="457200" rtl="0">
              <a:spcBef>
                <a:spcPts val="0"/>
              </a:spcBef>
              <a:buClr>
                <a:schemeClr val="accent1"/>
              </a:buClr>
              <a:buFont typeface="Proxima Nova"/>
            </a:pPr>
            <a:r>
              <a:rPr lang="en-US">
                <a:solidFill>
                  <a:schemeClr val="accent1"/>
                </a:solidFill>
                <a:latin typeface="Proxima Nova"/>
                <a:ea typeface="Proxima Nova"/>
                <a:cs typeface="Proxima Nova"/>
                <a:sym typeface="Proxima Nova"/>
              </a:rPr>
              <a:t>In read operation there are also two delays depending on whether the MTJs are oriented as 01 or 10. </a:t>
            </a:r>
          </a:p>
          <a:p>
            <a:pPr indent="-228600" lvl="0" marL="457200" rtl="0">
              <a:spcBef>
                <a:spcPts val="0"/>
              </a:spcBef>
              <a:buClr>
                <a:schemeClr val="accent1"/>
              </a:buClr>
              <a:buFont typeface="Proxima Nova"/>
            </a:pPr>
            <a:r>
              <a:rPr lang="en-US">
                <a:solidFill>
                  <a:schemeClr val="accent1"/>
                </a:solidFill>
                <a:latin typeface="Proxima Nova"/>
                <a:ea typeface="Proxima Nova"/>
                <a:cs typeface="Proxima Nova"/>
                <a:sym typeface="Proxima Nova"/>
              </a:rPr>
              <a:t>Area is the summation of all transistor widths being tested.</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Shape 253"/>
          <p:cNvSpPr txBox="1"/>
          <p:nvPr>
            <p:ph type="title"/>
          </p:nvPr>
        </p:nvSpPr>
        <p:spPr>
          <a:xfrm>
            <a:off x="1218883" y="274637"/>
            <a:ext cx="10360500" cy="1224000"/>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Individual Transistor Sweeping</a:t>
            </a:r>
          </a:p>
          <a:p>
            <a:pPr indent="0" lvl="0" marL="0" marR="0" rtl="0" algn="l">
              <a:lnSpc>
                <a:spcPct val="90000"/>
              </a:lnSpc>
              <a:spcBef>
                <a:spcPts val="0"/>
              </a:spcBef>
              <a:buClr>
                <a:schemeClr val="lt1"/>
              </a:buClr>
              <a:buSzPct val="25000"/>
              <a:buFont typeface="Calibri"/>
              <a:buNone/>
            </a:pPr>
            <a:r>
              <a:t/>
            </a:r>
            <a:endParaRPr>
              <a:latin typeface="Proxima Nova"/>
              <a:ea typeface="Proxima Nova"/>
              <a:cs typeface="Proxima Nova"/>
              <a:sym typeface="Proxima Nova"/>
            </a:endParaRPr>
          </a:p>
        </p:txBody>
      </p:sp>
      <p:pic>
        <p:nvPicPr>
          <p:cNvPr id="254" name="Shape 254"/>
          <p:cNvPicPr preferRelativeResize="0"/>
          <p:nvPr/>
        </p:nvPicPr>
        <p:blipFill rotWithShape="1">
          <a:blip r:embed="rId3">
            <a:alphaModFix/>
          </a:blip>
          <a:srcRect b="10408" l="18046" r="0" t="7630"/>
          <a:stretch/>
        </p:blipFill>
        <p:spPr>
          <a:xfrm>
            <a:off x="7524425" y="483475"/>
            <a:ext cx="4664401" cy="3109601"/>
          </a:xfrm>
          <a:prstGeom prst="rect">
            <a:avLst/>
          </a:prstGeom>
          <a:noFill/>
          <a:ln>
            <a:noFill/>
          </a:ln>
        </p:spPr>
      </p:pic>
      <p:pic>
        <p:nvPicPr>
          <p:cNvPr id="255" name="Shape 255"/>
          <p:cNvPicPr preferRelativeResize="0"/>
          <p:nvPr/>
        </p:nvPicPr>
        <p:blipFill rotWithShape="1">
          <a:blip r:embed="rId4">
            <a:alphaModFix/>
          </a:blip>
          <a:srcRect b="10772" l="18046" r="0" t="7247"/>
          <a:stretch/>
        </p:blipFill>
        <p:spPr>
          <a:xfrm>
            <a:off x="7524425" y="3682222"/>
            <a:ext cx="4528877" cy="3020177"/>
          </a:xfrm>
          <a:prstGeom prst="rect">
            <a:avLst/>
          </a:prstGeom>
          <a:noFill/>
          <a:ln>
            <a:noFill/>
          </a:ln>
        </p:spPr>
      </p:pic>
      <p:sp>
        <p:nvSpPr>
          <p:cNvPr id="256" name="Shape 256"/>
          <p:cNvSpPr txBox="1"/>
          <p:nvPr>
            <p:ph idx="4" type="body"/>
          </p:nvPr>
        </p:nvSpPr>
        <p:spPr>
          <a:xfrm>
            <a:off x="786100" y="1137025"/>
            <a:ext cx="6641400" cy="5129700"/>
          </a:xfrm>
          <a:prstGeom prst="rect">
            <a:avLst/>
          </a:prstGeom>
          <a:noFill/>
          <a:ln>
            <a:noFill/>
          </a:ln>
        </p:spPr>
        <p:txBody>
          <a:bodyPr anchorCtr="0" anchor="t" bIns="60925" lIns="121875" rIns="121875" wrap="square" tIns="60925">
            <a:noAutofit/>
          </a:bodyPr>
          <a:lstStyle/>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Schematics exported as Netlist code</a:t>
            </a:r>
          </a:p>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Swept width variable of each transistor individually to see trends in plot of delay versus width. All other latch transistors left at minimum size: .1 micrometers</a:t>
            </a:r>
          </a:p>
          <a:p>
            <a:pPr indent="-228600" lvl="0" marL="457200" rtl="0">
              <a:spcBef>
                <a:spcPts val="0"/>
              </a:spcBef>
              <a:buFont typeface="Proxima Nova"/>
            </a:pPr>
            <a:r>
              <a:rPr lang="en-US">
                <a:solidFill>
                  <a:schemeClr val="accent1"/>
                </a:solidFill>
                <a:latin typeface="Proxima Nova"/>
                <a:ea typeface="Proxima Nova"/>
                <a:cs typeface="Proxima Nova"/>
                <a:sym typeface="Proxima Nova"/>
              </a:rPr>
              <a:t>Nonlinear Data</a:t>
            </a:r>
          </a:p>
          <a:p>
            <a:pPr indent="-228600" lvl="0" marL="457200" rtl="0">
              <a:spcBef>
                <a:spcPts val="0"/>
              </a:spcBef>
              <a:buFont typeface="Proxima Nova"/>
            </a:pPr>
            <a:r>
              <a:rPr lang="en-US">
                <a:solidFill>
                  <a:schemeClr val="accent1"/>
                </a:solidFill>
                <a:latin typeface="Proxima Nova"/>
                <a:ea typeface="Proxima Nova"/>
                <a:cs typeface="Proxima Nova"/>
                <a:sym typeface="Proxima Nova"/>
              </a:rPr>
              <a:t>tr0 graphs show at which values write cycle fails</a:t>
            </a:r>
          </a:p>
          <a:p>
            <a:pPr indent="-228600" lvl="0" marL="457200" rtl="0">
              <a:spcBef>
                <a:spcPts val="0"/>
              </a:spcBef>
              <a:buFont typeface="Proxima Nova"/>
            </a:pPr>
            <a:r>
              <a:rPr lang="en-US">
                <a:solidFill>
                  <a:schemeClr val="accent1"/>
                </a:solidFill>
                <a:latin typeface="Proxima Nova"/>
                <a:ea typeface="Proxima Nova"/>
                <a:cs typeface="Proxima Nova"/>
                <a:sym typeface="Proxima Nova"/>
              </a:rPr>
              <a:t>Delay meets saturation point; increase in width ceased to produce significant decrease in delay.</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Shape 261"/>
          <p:cNvSpPr txBox="1"/>
          <p:nvPr>
            <p:ph type="title"/>
          </p:nvPr>
        </p:nvSpPr>
        <p:spPr>
          <a:xfrm>
            <a:off x="1218883" y="274637"/>
            <a:ext cx="10360500" cy="1224000"/>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Individual Transistor Sweeping 2</a:t>
            </a:r>
          </a:p>
          <a:p>
            <a:pPr indent="0" lvl="0" marL="0" marR="0" rtl="0" algn="l">
              <a:lnSpc>
                <a:spcPct val="90000"/>
              </a:lnSpc>
              <a:spcBef>
                <a:spcPts val="0"/>
              </a:spcBef>
              <a:buClr>
                <a:schemeClr val="lt1"/>
              </a:buClr>
              <a:buSzPct val="25000"/>
              <a:buFont typeface="Calibri"/>
              <a:buNone/>
            </a:pPr>
            <a:r>
              <a:t/>
            </a:r>
            <a:endParaRPr>
              <a:latin typeface="Proxima Nova"/>
              <a:ea typeface="Proxima Nova"/>
              <a:cs typeface="Proxima Nova"/>
              <a:sym typeface="Proxima Nova"/>
            </a:endParaRPr>
          </a:p>
        </p:txBody>
      </p:sp>
      <p:sp>
        <p:nvSpPr>
          <p:cNvPr id="262" name="Shape 262"/>
          <p:cNvSpPr txBox="1"/>
          <p:nvPr>
            <p:ph idx="4" type="body"/>
          </p:nvPr>
        </p:nvSpPr>
        <p:spPr>
          <a:xfrm>
            <a:off x="929650" y="1161500"/>
            <a:ext cx="7416000" cy="5408100"/>
          </a:xfrm>
          <a:prstGeom prst="rect">
            <a:avLst/>
          </a:prstGeom>
          <a:noFill/>
          <a:ln>
            <a:noFill/>
          </a:ln>
        </p:spPr>
        <p:txBody>
          <a:bodyPr anchorCtr="0" anchor="t" bIns="60925" lIns="121875" rIns="121875" wrap="square" tIns="60925">
            <a:noAutofit/>
          </a:bodyPr>
          <a:lstStyle/>
          <a:p>
            <a:pPr indent="-228600" lvl="0" marL="457200" rtl="0">
              <a:spcBef>
                <a:spcPts val="0"/>
              </a:spcBef>
              <a:buFont typeface="Proxima Nova"/>
            </a:pPr>
            <a:r>
              <a:rPr lang="en-US">
                <a:solidFill>
                  <a:schemeClr val="accent1"/>
                </a:solidFill>
                <a:latin typeface="Proxima Nova"/>
                <a:ea typeface="Proxima Nova"/>
                <a:cs typeface="Proxima Nova"/>
                <a:sym typeface="Proxima Nova"/>
              </a:rPr>
              <a:t>Symmetry and sensitivity patterns: Pmos Transistors located at input signals SE and Nmos transistors located at output buffer of Sense Amp are least sensitive. These should be minimum size. Pmos of output buffer x2.55 times Nmos. </a:t>
            </a:r>
          </a:p>
          <a:p>
            <a:pPr indent="-228600" lvl="0" marL="457200" rtl="0">
              <a:spcBef>
                <a:spcPts val="0"/>
              </a:spcBef>
              <a:buFont typeface="Proxima Nova"/>
            </a:pPr>
            <a:r>
              <a:rPr lang="en-US">
                <a:solidFill>
                  <a:schemeClr val="accent1"/>
                </a:solidFill>
                <a:latin typeface="Proxima Nova"/>
                <a:ea typeface="Proxima Nova"/>
                <a:cs typeface="Proxima Nova"/>
                <a:sym typeface="Proxima Nova"/>
              </a:rPr>
              <a:t>Symmetric transistors make up the sides of the Sense Amp and sides of top Write Cycle. </a:t>
            </a:r>
          </a:p>
          <a:p>
            <a:pPr indent="-228600" lvl="0" marL="457200" rtl="0">
              <a:spcBef>
                <a:spcPts val="0"/>
              </a:spcBef>
              <a:buFont typeface="Proxima Nova"/>
            </a:pPr>
            <a:r>
              <a:rPr lang="en-US">
                <a:solidFill>
                  <a:schemeClr val="accent1"/>
                </a:solidFill>
                <a:latin typeface="Proxima Nova"/>
                <a:ea typeface="Proxima Nova"/>
                <a:cs typeface="Proxima Nova"/>
                <a:sym typeface="Proxima Nova"/>
              </a:rPr>
              <a:t>Most sensitive transistors and thus most likely to be large; m0 and m5, m1 and m6, m36, m35. m15 should be the largest</a:t>
            </a:r>
          </a:p>
        </p:txBody>
      </p:sp>
      <p:pic>
        <p:nvPicPr>
          <p:cNvPr id="263" name="Shape 263"/>
          <p:cNvPicPr preferRelativeResize="0"/>
          <p:nvPr/>
        </p:nvPicPr>
        <p:blipFill>
          <a:blip r:embed="rId3">
            <a:alphaModFix/>
          </a:blip>
          <a:stretch>
            <a:fillRect/>
          </a:stretch>
        </p:blipFill>
        <p:spPr>
          <a:xfrm>
            <a:off x="8211275" y="1103524"/>
            <a:ext cx="3798124" cy="2524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Shape 268"/>
          <p:cNvSpPr txBox="1"/>
          <p:nvPr>
            <p:ph type="title"/>
          </p:nvPr>
        </p:nvSpPr>
        <p:spPr>
          <a:xfrm>
            <a:off x="1218883" y="274637"/>
            <a:ext cx="10360500" cy="1224000"/>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Full Sweep Write Cycle</a:t>
            </a:r>
          </a:p>
          <a:p>
            <a:pPr indent="0" lvl="0" marL="0" marR="0" rtl="0" algn="l">
              <a:lnSpc>
                <a:spcPct val="90000"/>
              </a:lnSpc>
              <a:spcBef>
                <a:spcPts val="0"/>
              </a:spcBef>
              <a:buClr>
                <a:schemeClr val="lt1"/>
              </a:buClr>
              <a:buSzPct val="25000"/>
              <a:buFont typeface="Calibri"/>
              <a:buNone/>
            </a:pPr>
            <a:r>
              <a:t/>
            </a:r>
            <a:endParaRPr>
              <a:latin typeface="Proxima Nova"/>
              <a:ea typeface="Proxima Nova"/>
              <a:cs typeface="Proxima Nova"/>
              <a:sym typeface="Proxima Nova"/>
            </a:endParaRPr>
          </a:p>
        </p:txBody>
      </p:sp>
      <p:sp>
        <p:nvSpPr>
          <p:cNvPr id="269" name="Shape 269"/>
          <p:cNvSpPr txBox="1"/>
          <p:nvPr>
            <p:ph idx="4" type="body"/>
          </p:nvPr>
        </p:nvSpPr>
        <p:spPr>
          <a:xfrm>
            <a:off x="6637075" y="1058175"/>
            <a:ext cx="5419200" cy="5785500"/>
          </a:xfrm>
          <a:prstGeom prst="rect">
            <a:avLst/>
          </a:prstGeom>
          <a:noFill/>
          <a:ln>
            <a:noFill/>
          </a:ln>
        </p:spPr>
        <p:txBody>
          <a:bodyPr anchorCtr="0" anchor="t" bIns="60925" lIns="121875" rIns="121875" wrap="square" tIns="60925">
            <a:noAutofit/>
          </a:bodyPr>
          <a:lstStyle/>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Bottom nmos and pmos found dependent on top pmos and nmos, respectively</a:t>
            </a:r>
          </a:p>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Variables in the full write sweep: topNmos, topPmos, ratio01, ratio10</a:t>
            </a:r>
          </a:p>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Two ratios determine values of sinkPmos and sinkNmos</a:t>
            </a:r>
          </a:p>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~10,000 combinations, results sorted in excel</a:t>
            </a:r>
            <a:r>
              <a:rPr lang="en-US">
                <a:solidFill>
                  <a:schemeClr val="accent1"/>
                </a:solidFill>
                <a:latin typeface="Proxima Nova"/>
                <a:ea typeface="Proxima Nova"/>
                <a:cs typeface="Proxima Nova"/>
                <a:sym typeface="Proxima Nova"/>
              </a:rPr>
              <a:t> for further </a:t>
            </a:r>
            <a:r>
              <a:rPr lang="en-US">
                <a:solidFill>
                  <a:schemeClr val="accent1"/>
                </a:solidFill>
                <a:latin typeface="Proxima Nova"/>
                <a:ea typeface="Proxima Nova"/>
                <a:cs typeface="Proxima Nova"/>
                <a:sym typeface="Proxima Nova"/>
              </a:rPr>
              <a:t>data analysis</a:t>
            </a:r>
          </a:p>
        </p:txBody>
      </p:sp>
      <p:sp>
        <p:nvSpPr>
          <p:cNvPr id="270" name="Shape 270"/>
          <p:cNvSpPr txBox="1"/>
          <p:nvPr/>
        </p:nvSpPr>
        <p:spPr>
          <a:xfrm>
            <a:off x="1005675" y="1058175"/>
            <a:ext cx="5161800" cy="2568600"/>
          </a:xfrm>
          <a:prstGeom prst="rect">
            <a:avLst/>
          </a:prstGeom>
          <a:noFill/>
          <a:ln>
            <a:noFill/>
          </a:ln>
        </p:spPr>
        <p:txBody>
          <a:bodyPr anchorCtr="0" anchor="t" bIns="91425" lIns="91425" rIns="91425" wrap="square" tIns="91425">
            <a:noAutofit/>
          </a:bodyPr>
          <a:lstStyle/>
          <a:p>
            <a:pPr indent="-406400" lvl="0" marL="457200"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6 transistors. Top symmetric: top nmos and pmos have same value, reducing total width variables to 4</a:t>
            </a:r>
          </a:p>
          <a:p>
            <a:pPr lvl="0">
              <a:spcBef>
                <a:spcPts val="0"/>
              </a:spcBef>
              <a:buNone/>
            </a:pPr>
            <a:r>
              <a:t/>
            </a:r>
            <a:endParaRPr/>
          </a:p>
        </p:txBody>
      </p:sp>
      <p:pic>
        <p:nvPicPr>
          <p:cNvPr id="271" name="Shape 271"/>
          <p:cNvPicPr preferRelativeResize="0"/>
          <p:nvPr/>
        </p:nvPicPr>
        <p:blipFill rotWithShape="1">
          <a:blip r:embed="rId3">
            <a:alphaModFix/>
          </a:blip>
          <a:srcRect b="3623" l="0" r="0" t="0"/>
          <a:stretch/>
        </p:blipFill>
        <p:spPr>
          <a:xfrm>
            <a:off x="929800" y="3365125"/>
            <a:ext cx="5879102" cy="32554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Shape 276"/>
          <p:cNvSpPr txBox="1"/>
          <p:nvPr>
            <p:ph type="title"/>
          </p:nvPr>
        </p:nvSpPr>
        <p:spPr>
          <a:xfrm>
            <a:off x="1218883" y="274637"/>
            <a:ext cx="10360500" cy="1224000"/>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Full Sweep Write Cycle 2</a:t>
            </a:r>
          </a:p>
          <a:p>
            <a:pPr indent="0" lvl="0" marL="0" marR="0" rtl="0" algn="l">
              <a:lnSpc>
                <a:spcPct val="90000"/>
              </a:lnSpc>
              <a:spcBef>
                <a:spcPts val="0"/>
              </a:spcBef>
              <a:buClr>
                <a:schemeClr val="lt1"/>
              </a:buClr>
              <a:buSzPct val="25000"/>
              <a:buFont typeface="Calibri"/>
              <a:buNone/>
            </a:pPr>
            <a:r>
              <a:t/>
            </a:r>
            <a:endParaRPr>
              <a:latin typeface="Proxima Nova"/>
              <a:ea typeface="Proxima Nova"/>
              <a:cs typeface="Proxima Nova"/>
              <a:sym typeface="Proxima Nova"/>
            </a:endParaRPr>
          </a:p>
        </p:txBody>
      </p:sp>
      <p:sp>
        <p:nvSpPr>
          <p:cNvPr id="277" name="Shape 277"/>
          <p:cNvSpPr txBox="1"/>
          <p:nvPr/>
        </p:nvSpPr>
        <p:spPr>
          <a:xfrm>
            <a:off x="1005675" y="1058175"/>
            <a:ext cx="5161800" cy="2568600"/>
          </a:xfrm>
          <a:prstGeom prst="rect">
            <a:avLst/>
          </a:prstGeom>
          <a:noFill/>
          <a:ln>
            <a:noFill/>
          </a:ln>
        </p:spPr>
        <p:txBody>
          <a:bodyPr anchorCtr="0" anchor="t" bIns="91425" lIns="91425" rIns="91425" wrap="square" tIns="91425">
            <a:noAutofit/>
          </a:bodyPr>
          <a:lstStyle/>
          <a:p>
            <a:pPr indent="-406400" lvl="0" marL="457200"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Lowest delay no less than 2.42n. Correlated with largest area; 33+ micro</a:t>
            </a:r>
          </a:p>
          <a:p>
            <a:pPr indent="-406400" lvl="0" marL="457200"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Minimum area without failure was 10u</a:t>
            </a:r>
          </a:p>
          <a:p>
            <a:pPr lvl="0" rtl="0">
              <a:spcBef>
                <a:spcPts val="0"/>
              </a:spcBef>
              <a:buNone/>
            </a:pPr>
            <a:r>
              <a:t/>
            </a:r>
            <a:endParaRPr/>
          </a:p>
        </p:txBody>
      </p:sp>
      <p:sp>
        <p:nvSpPr>
          <p:cNvPr id="278" name="Shape 278"/>
          <p:cNvSpPr txBox="1"/>
          <p:nvPr>
            <p:ph idx="4" type="body"/>
          </p:nvPr>
        </p:nvSpPr>
        <p:spPr>
          <a:xfrm>
            <a:off x="6637075" y="1058175"/>
            <a:ext cx="5419200" cy="5785500"/>
          </a:xfrm>
          <a:prstGeom prst="rect">
            <a:avLst/>
          </a:prstGeom>
          <a:noFill/>
          <a:ln>
            <a:noFill/>
          </a:ln>
        </p:spPr>
        <p:txBody>
          <a:bodyPr anchorCtr="0" anchor="t" bIns="60925" lIns="121875" rIns="121875" wrap="square" tIns="60925">
            <a:noAutofit/>
          </a:bodyPr>
          <a:lstStyle/>
          <a:p>
            <a:pPr indent="-228600" lvl="0" marL="457200" rtl="0">
              <a:spcBef>
                <a:spcPts val="0"/>
              </a:spcBef>
              <a:buFont typeface="Proxima Nova"/>
            </a:pPr>
            <a:r>
              <a:rPr lang="en-US">
                <a:solidFill>
                  <a:schemeClr val="accent1"/>
                </a:solidFill>
                <a:latin typeface="Proxima Nova"/>
                <a:ea typeface="Proxima Nova"/>
                <a:cs typeface="Proxima Nova"/>
                <a:sym typeface="Proxima Nova"/>
              </a:rPr>
              <a:t>All of the transistors had minimum values well above .1u</a:t>
            </a:r>
          </a:p>
          <a:p>
            <a:pPr indent="-228600" lvl="0" marL="457200" rtl="0">
              <a:spcBef>
                <a:spcPts val="0"/>
              </a:spcBef>
              <a:buFont typeface="Proxima Nova"/>
            </a:pPr>
            <a:r>
              <a:rPr lang="en-US">
                <a:solidFill>
                  <a:schemeClr val="accent1"/>
                </a:solidFill>
                <a:latin typeface="Proxima Nova"/>
                <a:ea typeface="Proxima Nova"/>
                <a:cs typeface="Proxima Nova"/>
                <a:sym typeface="Proxima Nova"/>
              </a:rPr>
              <a:t>Data analysis of best runs: topNmos was consistently the smallest value width (under 2u), followed by topP (around 2.5u), sinkN (around 3u), and sinkP (around 4u)</a:t>
            </a:r>
          </a:p>
          <a:p>
            <a:pPr indent="-228600" lvl="0" marL="457200" rtl="0">
              <a:spcBef>
                <a:spcPts val="0"/>
              </a:spcBef>
              <a:buFont typeface="Proxima Nova"/>
            </a:pPr>
            <a:r>
              <a:rPr lang="en-US">
                <a:solidFill>
                  <a:schemeClr val="accent1"/>
                </a:solidFill>
                <a:latin typeface="Proxima Nova"/>
                <a:ea typeface="Proxima Nova"/>
                <a:cs typeface="Proxima Nova"/>
                <a:sym typeface="Proxima Nova"/>
              </a:rPr>
              <a:t>Ranges better understood, tighter sweeps run</a:t>
            </a:r>
          </a:p>
          <a:p>
            <a:pPr indent="-228600" lvl="0" marL="457200" rtl="0">
              <a:spcBef>
                <a:spcPts val="0"/>
              </a:spcBef>
              <a:buClr>
                <a:schemeClr val="accent1"/>
              </a:buClr>
              <a:buFont typeface="Proxima Nova"/>
            </a:pPr>
            <a:r>
              <a:rPr lang="en-US">
                <a:solidFill>
                  <a:schemeClr val="accent1"/>
                </a:solidFill>
                <a:latin typeface="Proxima Nova"/>
                <a:ea typeface="Proxima Nova"/>
                <a:cs typeface="Proxima Nova"/>
                <a:sym typeface="Proxima Nova"/>
              </a:rPr>
              <a:t>Made benchmark 3n</a:t>
            </a:r>
          </a:p>
        </p:txBody>
      </p:sp>
      <p:pic>
        <p:nvPicPr>
          <p:cNvPr id="279" name="Shape 279"/>
          <p:cNvPicPr preferRelativeResize="0"/>
          <p:nvPr/>
        </p:nvPicPr>
        <p:blipFill>
          <a:blip r:embed="rId3">
            <a:alphaModFix/>
          </a:blip>
          <a:stretch>
            <a:fillRect/>
          </a:stretch>
        </p:blipFill>
        <p:spPr>
          <a:xfrm>
            <a:off x="952300" y="3404750"/>
            <a:ext cx="5684776" cy="3114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Shape 111"/>
          <p:cNvSpPr txBox="1"/>
          <p:nvPr>
            <p:ph type="title"/>
          </p:nvPr>
        </p:nvSpPr>
        <p:spPr>
          <a:xfrm>
            <a:off x="1218883" y="274637"/>
            <a:ext cx="10360501" cy="1223963"/>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Overview</a:t>
            </a:r>
          </a:p>
          <a:p>
            <a:pPr indent="0" lvl="0" marL="0" marR="0" rtl="0" algn="l">
              <a:lnSpc>
                <a:spcPct val="90000"/>
              </a:lnSpc>
              <a:spcBef>
                <a:spcPts val="0"/>
              </a:spcBef>
              <a:buClr>
                <a:schemeClr val="lt1"/>
              </a:buClr>
              <a:buSzPct val="25000"/>
              <a:buFont typeface="Calibri"/>
              <a:buNone/>
            </a:pPr>
            <a:r>
              <a:t/>
            </a:r>
            <a:endParaRPr/>
          </a:p>
        </p:txBody>
      </p:sp>
      <p:sp>
        <p:nvSpPr>
          <p:cNvPr id="112" name="Shape 112"/>
          <p:cNvSpPr txBox="1"/>
          <p:nvPr>
            <p:ph idx="1" type="body"/>
          </p:nvPr>
        </p:nvSpPr>
        <p:spPr>
          <a:xfrm>
            <a:off x="1218883" y="1197860"/>
            <a:ext cx="10360500" cy="4462200"/>
          </a:xfrm>
          <a:prstGeom prst="rect">
            <a:avLst/>
          </a:prstGeom>
          <a:noFill/>
          <a:ln>
            <a:noFill/>
          </a:ln>
        </p:spPr>
        <p:txBody>
          <a:bodyPr anchorCtr="0" anchor="t" bIns="60925" lIns="121875" rIns="121875" wrap="square" tIns="60925">
            <a:noAutofit/>
          </a:bodyPr>
          <a:lstStyle/>
          <a:p>
            <a:pPr indent="-304747" lvl="0" marL="304747" marR="0" rtl="0" algn="l">
              <a:lnSpc>
                <a:spcPct val="90000"/>
              </a:lnSpc>
              <a:spcBef>
                <a:spcPts val="0"/>
              </a:spcBef>
              <a:spcAft>
                <a:spcPts val="0"/>
              </a:spcAft>
              <a:buClr>
                <a:schemeClr val="accent1"/>
              </a:buClr>
              <a:buSzPct val="100000"/>
              <a:buFont typeface="Proxima Nova"/>
              <a:buChar char="•"/>
            </a:pPr>
            <a:r>
              <a:rPr lang="en-US">
                <a:solidFill>
                  <a:schemeClr val="accent1"/>
                </a:solidFill>
                <a:latin typeface="Proxima Nova"/>
                <a:ea typeface="Proxima Nova"/>
                <a:cs typeface="Proxima Nova"/>
                <a:sym typeface="Proxima Nova"/>
              </a:rPr>
              <a:t>STTRAM Technology, MTJ</a:t>
            </a:r>
          </a:p>
          <a:p>
            <a:pPr indent="-304746" lvl="0" marL="304746" marR="0" rtl="0" algn="l">
              <a:lnSpc>
                <a:spcPct val="90000"/>
              </a:lnSpc>
              <a:spcBef>
                <a:spcPts val="1600"/>
              </a:spcBef>
              <a:spcAft>
                <a:spcPts val="0"/>
              </a:spcAft>
              <a:buClr>
                <a:schemeClr val="accent1"/>
              </a:buClr>
              <a:buSzPct val="100000"/>
              <a:buFont typeface="Proxima Nova"/>
              <a:buChar char="•"/>
            </a:pPr>
            <a:r>
              <a:rPr lang="en-US">
                <a:solidFill>
                  <a:schemeClr val="accent1"/>
                </a:solidFill>
                <a:latin typeface="Proxima Nova"/>
                <a:ea typeface="Proxima Nova"/>
                <a:cs typeface="Proxima Nova"/>
                <a:sym typeface="Proxima Nova"/>
              </a:rPr>
              <a:t>Non-volatile (NV) Precharge latch</a:t>
            </a:r>
          </a:p>
          <a:p>
            <a:pPr indent="-304746" lvl="0" marL="304746" marR="0" rtl="0" algn="l">
              <a:lnSpc>
                <a:spcPct val="90000"/>
              </a:lnSpc>
              <a:spcBef>
                <a:spcPts val="1600"/>
              </a:spcBef>
              <a:spcAft>
                <a:spcPts val="0"/>
              </a:spcAft>
              <a:buClr>
                <a:schemeClr val="accent1"/>
              </a:buClr>
              <a:buSzPct val="100000"/>
              <a:buFont typeface="Proxima Nova"/>
              <a:buChar char="•"/>
            </a:pPr>
            <a:r>
              <a:rPr lang="en-US">
                <a:solidFill>
                  <a:schemeClr val="accent1"/>
                </a:solidFill>
                <a:latin typeface="Proxima Nova"/>
                <a:ea typeface="Proxima Nova"/>
                <a:cs typeface="Proxima Nova"/>
                <a:sym typeface="Proxima Nova"/>
              </a:rPr>
              <a:t>Read </a:t>
            </a:r>
            <a:r>
              <a:rPr lang="en-US">
                <a:solidFill>
                  <a:schemeClr val="accent1"/>
                </a:solidFill>
                <a:latin typeface="Proxima Nova"/>
                <a:ea typeface="Proxima Nova"/>
                <a:cs typeface="Proxima Nova"/>
                <a:sym typeface="Proxima Nova"/>
              </a:rPr>
              <a:t>Operations</a:t>
            </a:r>
          </a:p>
          <a:p>
            <a:pPr indent="-304746" lvl="0" marL="304746" marR="0" rtl="0" algn="l">
              <a:lnSpc>
                <a:spcPct val="90000"/>
              </a:lnSpc>
              <a:spcBef>
                <a:spcPts val="1600"/>
              </a:spcBef>
              <a:spcAft>
                <a:spcPts val="0"/>
              </a:spcAft>
              <a:buClr>
                <a:schemeClr val="accent1"/>
              </a:buClr>
              <a:buSzPct val="100000"/>
              <a:buFont typeface="Proxima Nova"/>
              <a:buChar char="•"/>
            </a:pPr>
            <a:r>
              <a:rPr lang="en-US">
                <a:solidFill>
                  <a:schemeClr val="accent1"/>
                </a:solidFill>
                <a:latin typeface="Proxima Nova"/>
                <a:ea typeface="Proxima Nova"/>
                <a:cs typeface="Proxima Nova"/>
                <a:sym typeface="Proxima Nova"/>
              </a:rPr>
              <a:t>Write Operations</a:t>
            </a:r>
          </a:p>
          <a:p>
            <a:pPr indent="-304747" lvl="0" marL="304747" marR="0" rtl="0" algn="l">
              <a:lnSpc>
                <a:spcPct val="90000"/>
              </a:lnSpc>
              <a:spcBef>
                <a:spcPts val="1600"/>
              </a:spcBef>
              <a:spcAft>
                <a:spcPts val="0"/>
              </a:spcAft>
              <a:buClr>
                <a:schemeClr val="accent1"/>
              </a:buClr>
              <a:buSzPct val="100000"/>
              <a:buFont typeface="Proxima Nova"/>
              <a:buChar char="•"/>
            </a:pPr>
            <a:r>
              <a:rPr lang="en-US">
                <a:solidFill>
                  <a:schemeClr val="accent1"/>
                </a:solidFill>
                <a:latin typeface="Proxima Nova"/>
                <a:ea typeface="Proxima Nova"/>
                <a:cs typeface="Proxima Nova"/>
                <a:sym typeface="Proxima Nova"/>
              </a:rPr>
              <a:t>Research Goals: Optimization</a:t>
            </a:r>
          </a:p>
          <a:p>
            <a:pPr indent="-304746" lvl="0" marL="304746" marR="0" rtl="0" algn="l">
              <a:lnSpc>
                <a:spcPct val="90000"/>
              </a:lnSpc>
              <a:spcBef>
                <a:spcPts val="1600"/>
              </a:spcBef>
              <a:buClr>
                <a:schemeClr val="accent1"/>
              </a:buClr>
              <a:buSzPct val="100000"/>
              <a:buFont typeface="Proxima Nova"/>
              <a:buChar char="•"/>
            </a:pPr>
            <a:r>
              <a:rPr lang="en-US">
                <a:solidFill>
                  <a:schemeClr val="accent1"/>
                </a:solidFill>
                <a:latin typeface="Proxima Nova"/>
                <a:ea typeface="Proxima Nova"/>
                <a:cs typeface="Proxima Nova"/>
                <a:sym typeface="Proxima Nova"/>
              </a:rPr>
              <a:t>Individual</a:t>
            </a:r>
            <a:r>
              <a:rPr lang="en-US">
                <a:solidFill>
                  <a:schemeClr val="accent1"/>
                </a:solidFill>
                <a:latin typeface="Proxima Nova"/>
                <a:ea typeface="Proxima Nova"/>
                <a:cs typeface="Proxima Nova"/>
                <a:sym typeface="Proxima Nova"/>
              </a:rPr>
              <a:t> Transistor Sweeping</a:t>
            </a:r>
          </a:p>
          <a:p>
            <a:pPr indent="-304746" lvl="0" marL="304746" marR="0" rtl="0" algn="l">
              <a:lnSpc>
                <a:spcPct val="90000"/>
              </a:lnSpc>
              <a:spcBef>
                <a:spcPts val="1600"/>
              </a:spcBef>
              <a:buClr>
                <a:schemeClr val="accent1"/>
              </a:buClr>
              <a:buSzPct val="100000"/>
              <a:buFont typeface="Proxima Nova"/>
              <a:buChar char="•"/>
            </a:pPr>
            <a:r>
              <a:rPr lang="en-US">
                <a:solidFill>
                  <a:schemeClr val="accent1"/>
                </a:solidFill>
                <a:latin typeface="Proxima Nova"/>
                <a:ea typeface="Proxima Nova"/>
                <a:cs typeface="Proxima Nova"/>
                <a:sym typeface="Proxima Nova"/>
              </a:rPr>
              <a:t>Full latch Optimization; Read, Write, Logic</a:t>
            </a:r>
          </a:p>
          <a:p>
            <a:pPr indent="-304747" lvl="0" marL="304747" marR="0" rtl="0" algn="l">
              <a:lnSpc>
                <a:spcPct val="90000"/>
              </a:lnSpc>
              <a:spcBef>
                <a:spcPts val="1600"/>
              </a:spcBef>
              <a:buClr>
                <a:schemeClr val="accent1"/>
              </a:buClr>
              <a:buSzPct val="100000"/>
              <a:buFont typeface="Proxima Nova"/>
              <a:buChar char="•"/>
            </a:pPr>
            <a:r>
              <a:rPr lang="en-US">
                <a:solidFill>
                  <a:schemeClr val="accent1"/>
                </a:solidFill>
                <a:latin typeface="Proxima Nova"/>
                <a:ea typeface="Proxima Nova"/>
                <a:cs typeface="Proxima Nova"/>
                <a:sym typeface="Proxima Nova"/>
              </a:rPr>
              <a:t>Conclusion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0" st="0"/>
                                            </p:txEl>
                                          </p:spTgt>
                                        </p:tgtEl>
                                        <p:attrNameLst>
                                          <p:attrName>style.visibility</p:attrName>
                                        </p:attrNameLst>
                                      </p:cBhvr>
                                      <p:to>
                                        <p:strVal val="visible"/>
                                      </p:to>
                                    </p:set>
                                    <p:animEffect filter="fade" transition="in">
                                      <p:cBhvr>
                                        <p:cTn dur="500"/>
                                        <p:tgtEl>
                                          <p:spTgt spid="11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1" st="1"/>
                                            </p:txEl>
                                          </p:spTgt>
                                        </p:tgtEl>
                                        <p:attrNameLst>
                                          <p:attrName>style.visibility</p:attrName>
                                        </p:attrNameLst>
                                      </p:cBhvr>
                                      <p:to>
                                        <p:strVal val="visible"/>
                                      </p:to>
                                    </p:set>
                                    <p:animEffect filter="fade" transition="in">
                                      <p:cBhvr>
                                        <p:cTn dur="500"/>
                                        <p:tgtEl>
                                          <p:spTgt spid="11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2" st="2"/>
                                            </p:txEl>
                                          </p:spTgt>
                                        </p:tgtEl>
                                        <p:attrNameLst>
                                          <p:attrName>style.visibility</p:attrName>
                                        </p:attrNameLst>
                                      </p:cBhvr>
                                      <p:to>
                                        <p:strVal val="visible"/>
                                      </p:to>
                                    </p:set>
                                    <p:animEffect filter="fade" transition="in">
                                      <p:cBhvr>
                                        <p:cTn dur="500"/>
                                        <p:tgtEl>
                                          <p:spTgt spid="11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3" st="3"/>
                                            </p:txEl>
                                          </p:spTgt>
                                        </p:tgtEl>
                                        <p:attrNameLst>
                                          <p:attrName>style.visibility</p:attrName>
                                        </p:attrNameLst>
                                      </p:cBhvr>
                                      <p:to>
                                        <p:strVal val="visible"/>
                                      </p:to>
                                    </p:set>
                                    <p:animEffect filter="fade" transition="in">
                                      <p:cBhvr>
                                        <p:cTn dur="500"/>
                                        <p:tgtEl>
                                          <p:spTgt spid="11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4" st="4"/>
                                            </p:txEl>
                                          </p:spTgt>
                                        </p:tgtEl>
                                        <p:attrNameLst>
                                          <p:attrName>style.visibility</p:attrName>
                                        </p:attrNameLst>
                                      </p:cBhvr>
                                      <p:to>
                                        <p:strVal val="visible"/>
                                      </p:to>
                                    </p:set>
                                    <p:animEffect filter="fade" transition="in">
                                      <p:cBhvr>
                                        <p:cTn dur="500"/>
                                        <p:tgtEl>
                                          <p:spTgt spid="11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5" st="5"/>
                                            </p:txEl>
                                          </p:spTgt>
                                        </p:tgtEl>
                                        <p:attrNameLst>
                                          <p:attrName>style.visibility</p:attrName>
                                        </p:attrNameLst>
                                      </p:cBhvr>
                                      <p:to>
                                        <p:strVal val="visible"/>
                                      </p:to>
                                    </p:set>
                                    <p:animEffect filter="fade" transition="in">
                                      <p:cBhvr>
                                        <p:cTn dur="500"/>
                                        <p:tgtEl>
                                          <p:spTgt spid="11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6" st="6"/>
                                            </p:txEl>
                                          </p:spTgt>
                                        </p:tgtEl>
                                        <p:attrNameLst>
                                          <p:attrName>style.visibility</p:attrName>
                                        </p:attrNameLst>
                                      </p:cBhvr>
                                      <p:to>
                                        <p:strVal val="visible"/>
                                      </p:to>
                                    </p:set>
                                    <p:animEffect filter="fade" transition="in">
                                      <p:cBhvr>
                                        <p:cTn dur="500"/>
                                        <p:tgtEl>
                                          <p:spTgt spid="11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7" st="7"/>
                                            </p:txEl>
                                          </p:spTgt>
                                        </p:tgtEl>
                                        <p:attrNameLst>
                                          <p:attrName>style.visibility</p:attrName>
                                        </p:attrNameLst>
                                      </p:cBhvr>
                                      <p:to>
                                        <p:strVal val="visible"/>
                                      </p:to>
                                    </p:set>
                                    <p:animEffect filter="fade" transition="in">
                                      <p:cBhvr>
                                        <p:cTn dur="500"/>
                                        <p:tgtEl>
                                          <p:spTgt spid="112">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Shape 284"/>
          <p:cNvSpPr txBox="1"/>
          <p:nvPr>
            <p:ph type="title"/>
          </p:nvPr>
        </p:nvSpPr>
        <p:spPr>
          <a:xfrm>
            <a:off x="1218883" y="274637"/>
            <a:ext cx="10360500" cy="1224000"/>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Write Cycle Optimization</a:t>
            </a:r>
          </a:p>
          <a:p>
            <a:pPr indent="0" lvl="0" marL="0" marR="0" rtl="0" algn="l">
              <a:lnSpc>
                <a:spcPct val="90000"/>
              </a:lnSpc>
              <a:spcBef>
                <a:spcPts val="0"/>
              </a:spcBef>
              <a:buClr>
                <a:schemeClr val="lt1"/>
              </a:buClr>
              <a:buSzPct val="25000"/>
              <a:buFont typeface="Calibri"/>
              <a:buNone/>
            </a:pPr>
            <a:r>
              <a:t/>
            </a:r>
            <a:endParaRPr>
              <a:latin typeface="Proxima Nova"/>
              <a:ea typeface="Proxima Nova"/>
              <a:cs typeface="Proxima Nova"/>
              <a:sym typeface="Proxima Nova"/>
            </a:endParaRPr>
          </a:p>
        </p:txBody>
      </p:sp>
      <p:sp>
        <p:nvSpPr>
          <p:cNvPr id="285" name="Shape 285"/>
          <p:cNvSpPr txBox="1"/>
          <p:nvPr>
            <p:ph idx="4" type="body"/>
          </p:nvPr>
        </p:nvSpPr>
        <p:spPr>
          <a:xfrm>
            <a:off x="980775" y="1015325"/>
            <a:ext cx="4762800" cy="5676300"/>
          </a:xfrm>
          <a:prstGeom prst="rect">
            <a:avLst/>
          </a:prstGeom>
          <a:noFill/>
          <a:ln>
            <a:noFill/>
          </a:ln>
        </p:spPr>
        <p:txBody>
          <a:bodyPr anchorCtr="0" anchor="t" bIns="60925" lIns="121875" rIns="121875" wrap="square" tIns="60925">
            <a:noAutofit/>
          </a:bodyPr>
          <a:lstStyle/>
          <a:p>
            <a:pPr indent="-228600" lvl="0" marL="457200" rtl="0">
              <a:spcBef>
                <a:spcPts val="0"/>
              </a:spcBef>
              <a:buFont typeface="Proxima Nova"/>
            </a:pPr>
            <a:r>
              <a:rPr lang="en-US">
                <a:solidFill>
                  <a:schemeClr val="accent1"/>
                </a:solidFill>
                <a:latin typeface="Proxima Nova"/>
                <a:ea typeface="Proxima Nova"/>
                <a:cs typeface="Proxima Nova"/>
                <a:sym typeface="Proxima Nova"/>
              </a:rPr>
              <a:t>Next task: find combination of transistors with least area while still operating at less than 3n delay </a:t>
            </a:r>
          </a:p>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Close initial values picked to be run in optimization netlist for write cycle</a:t>
            </a:r>
          </a:p>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Initial goals: less than 3n delay and less than 18u area. </a:t>
            </a:r>
          </a:p>
        </p:txBody>
      </p:sp>
      <p:sp>
        <p:nvSpPr>
          <p:cNvPr id="286" name="Shape 286"/>
          <p:cNvSpPr txBox="1"/>
          <p:nvPr/>
        </p:nvSpPr>
        <p:spPr>
          <a:xfrm>
            <a:off x="6151475" y="966375"/>
            <a:ext cx="5627700" cy="2558100"/>
          </a:xfrm>
          <a:prstGeom prst="rect">
            <a:avLst/>
          </a:prstGeom>
          <a:noFill/>
          <a:ln>
            <a:noFill/>
          </a:ln>
        </p:spPr>
        <p:txBody>
          <a:bodyPr anchorCtr="0" anchor="t" bIns="91425" lIns="91425" rIns="91425" wrap="square" tIns="91425">
            <a:noAutofit/>
          </a:bodyPr>
          <a:lstStyle/>
          <a:p>
            <a:pPr indent="-406400" lvl="0" marL="457200"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Values outputted by the optimization program recorded for the final step; failure rate simulations.</a:t>
            </a:r>
          </a:p>
          <a:p>
            <a:pPr lvl="0">
              <a:spcBef>
                <a:spcPts val="0"/>
              </a:spcBef>
              <a:buNone/>
            </a:pPr>
            <a:r>
              <a:t/>
            </a:r>
            <a:endParaRPr/>
          </a:p>
        </p:txBody>
      </p:sp>
      <p:pic>
        <p:nvPicPr>
          <p:cNvPr id="287" name="Shape 287"/>
          <p:cNvPicPr preferRelativeResize="0"/>
          <p:nvPr/>
        </p:nvPicPr>
        <p:blipFill>
          <a:blip r:embed="rId3">
            <a:alphaModFix/>
          </a:blip>
          <a:stretch>
            <a:fillRect/>
          </a:stretch>
        </p:blipFill>
        <p:spPr>
          <a:xfrm>
            <a:off x="5743575" y="3305150"/>
            <a:ext cx="6260402" cy="34004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Shape 292"/>
          <p:cNvSpPr txBox="1"/>
          <p:nvPr>
            <p:ph type="title"/>
          </p:nvPr>
        </p:nvSpPr>
        <p:spPr>
          <a:xfrm>
            <a:off x="1218883" y="274637"/>
            <a:ext cx="10360500" cy="1224000"/>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Write Cycle Failure Rate Simulations</a:t>
            </a:r>
          </a:p>
          <a:p>
            <a:pPr indent="0" lvl="0" marL="0" marR="0" rtl="0" algn="l">
              <a:lnSpc>
                <a:spcPct val="90000"/>
              </a:lnSpc>
              <a:spcBef>
                <a:spcPts val="0"/>
              </a:spcBef>
              <a:buClr>
                <a:schemeClr val="lt1"/>
              </a:buClr>
              <a:buSzPct val="25000"/>
              <a:buFont typeface="Calibri"/>
              <a:buNone/>
            </a:pPr>
            <a:r>
              <a:t/>
            </a:r>
            <a:endParaRPr>
              <a:latin typeface="Proxima Nova"/>
              <a:ea typeface="Proxima Nova"/>
              <a:cs typeface="Proxima Nova"/>
              <a:sym typeface="Proxima Nova"/>
            </a:endParaRPr>
          </a:p>
        </p:txBody>
      </p:sp>
      <p:sp>
        <p:nvSpPr>
          <p:cNvPr id="293" name="Shape 293"/>
          <p:cNvSpPr txBox="1"/>
          <p:nvPr>
            <p:ph idx="4" type="body"/>
          </p:nvPr>
        </p:nvSpPr>
        <p:spPr>
          <a:xfrm>
            <a:off x="1295075" y="1001825"/>
            <a:ext cx="10703400" cy="5787000"/>
          </a:xfrm>
          <a:prstGeom prst="rect">
            <a:avLst/>
          </a:prstGeom>
          <a:noFill/>
          <a:ln>
            <a:noFill/>
          </a:ln>
        </p:spPr>
        <p:txBody>
          <a:bodyPr anchorCtr="0" anchor="t" bIns="60925" lIns="121875" rIns="121875" wrap="square" tIns="60925">
            <a:noAutofit/>
          </a:bodyPr>
          <a:lstStyle/>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A monte carlo failure rate netlist program was used to test each set of values 1000 times to ensure reliability of the circuit to within 0.1% accuracy. Also did 100 iteration runs.</a:t>
            </a:r>
          </a:p>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Looked for values that passed the simulation with 0% failure rate, which meant at least 99.9% reliability for 1000 run. </a:t>
            </a:r>
          </a:p>
          <a:p>
            <a:pPr indent="0" lvl="0" marL="0" marR="0" rtl="0" algn="l">
              <a:lnSpc>
                <a:spcPct val="90000"/>
              </a:lnSpc>
              <a:spcBef>
                <a:spcPts val="0"/>
              </a:spcBef>
              <a:buNone/>
            </a:pPr>
            <a:r>
              <a:t/>
            </a:r>
            <a:endParaRPr>
              <a:solidFill>
                <a:schemeClr val="accent1"/>
              </a:solidFill>
              <a:latin typeface="Proxima Nova"/>
              <a:ea typeface="Proxima Nova"/>
              <a:cs typeface="Proxima Nova"/>
              <a:sym typeface="Proxima Nova"/>
            </a:endParaRPr>
          </a:p>
          <a:p>
            <a:pPr indent="0" lvl="0" marL="0" marR="0" rtl="0" algn="l">
              <a:lnSpc>
                <a:spcPct val="90000"/>
              </a:lnSpc>
              <a:spcBef>
                <a:spcPts val="0"/>
              </a:spcBef>
              <a:buNone/>
            </a:pPr>
            <a:r>
              <a:rPr lang="en-US">
                <a:solidFill>
                  <a:schemeClr val="accent1"/>
                </a:solidFill>
                <a:latin typeface="Proxima Nova"/>
                <a:ea typeface="Proxima Nova"/>
                <a:cs typeface="Proxima Nova"/>
                <a:sym typeface="Proxima Nova"/>
              </a:rPr>
              <a:t>               1000 run:                                         100 run:</a:t>
            </a:r>
          </a:p>
          <a:p>
            <a:pPr indent="0" lvl="0" marL="0" marR="0" rtl="0" algn="l">
              <a:lnSpc>
                <a:spcPct val="90000"/>
              </a:lnSpc>
              <a:spcBef>
                <a:spcPts val="0"/>
              </a:spcBef>
              <a:buNone/>
            </a:pPr>
            <a:r>
              <a:t/>
            </a:r>
            <a:endParaRPr>
              <a:solidFill>
                <a:schemeClr val="accent1"/>
              </a:solidFill>
              <a:latin typeface="Proxima Nova"/>
              <a:ea typeface="Proxima Nova"/>
              <a:cs typeface="Proxima Nova"/>
              <a:sym typeface="Proxima Nova"/>
            </a:endParaRPr>
          </a:p>
          <a:p>
            <a:pPr indent="0" lvl="0" marL="0" marR="0" rtl="0" algn="l">
              <a:lnSpc>
                <a:spcPct val="90000"/>
              </a:lnSpc>
              <a:spcBef>
                <a:spcPts val="0"/>
              </a:spcBef>
              <a:buNone/>
            </a:pPr>
            <a:r>
              <a:t/>
            </a:r>
            <a:endParaRPr>
              <a:solidFill>
                <a:schemeClr val="accent1"/>
              </a:solidFill>
              <a:latin typeface="Proxima Nova"/>
              <a:ea typeface="Proxima Nova"/>
              <a:cs typeface="Proxima Nova"/>
              <a:sym typeface="Proxima Nova"/>
            </a:endParaRPr>
          </a:p>
        </p:txBody>
      </p:sp>
      <p:pic>
        <p:nvPicPr>
          <p:cNvPr id="294" name="Shape 294"/>
          <p:cNvPicPr preferRelativeResize="0"/>
          <p:nvPr/>
        </p:nvPicPr>
        <p:blipFill>
          <a:blip r:embed="rId3">
            <a:alphaModFix/>
          </a:blip>
          <a:stretch>
            <a:fillRect/>
          </a:stretch>
        </p:blipFill>
        <p:spPr>
          <a:xfrm>
            <a:off x="2231625" y="4234525"/>
            <a:ext cx="2390775" cy="1695450"/>
          </a:xfrm>
          <a:prstGeom prst="rect">
            <a:avLst/>
          </a:prstGeom>
          <a:noFill/>
          <a:ln>
            <a:noFill/>
          </a:ln>
        </p:spPr>
      </p:pic>
      <p:pic>
        <p:nvPicPr>
          <p:cNvPr id="295" name="Shape 295"/>
          <p:cNvPicPr preferRelativeResize="0"/>
          <p:nvPr/>
        </p:nvPicPr>
        <p:blipFill>
          <a:blip r:embed="rId4">
            <a:alphaModFix/>
          </a:blip>
          <a:stretch>
            <a:fillRect/>
          </a:stretch>
        </p:blipFill>
        <p:spPr>
          <a:xfrm>
            <a:off x="7528313" y="4253575"/>
            <a:ext cx="2457450" cy="16573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pic>
        <p:nvPicPr>
          <p:cNvPr descr="FailureRateVsDelayVsArea3D_600jpg.jpg" id="301" name="Shape 301"/>
          <p:cNvPicPr preferRelativeResize="0"/>
          <p:nvPr/>
        </p:nvPicPr>
        <p:blipFill>
          <a:blip r:embed="rId3">
            <a:alphaModFix/>
          </a:blip>
          <a:stretch>
            <a:fillRect/>
          </a:stretch>
        </p:blipFill>
        <p:spPr>
          <a:xfrm>
            <a:off x="304800" y="232388"/>
            <a:ext cx="11884031" cy="624081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pic>
        <p:nvPicPr>
          <p:cNvPr id="307" name="Shape 307"/>
          <p:cNvPicPr preferRelativeResize="0"/>
          <p:nvPr/>
        </p:nvPicPr>
        <p:blipFill>
          <a:blip r:embed="rId3">
            <a:alphaModFix/>
          </a:blip>
          <a:stretch>
            <a:fillRect/>
          </a:stretch>
        </p:blipFill>
        <p:spPr>
          <a:xfrm>
            <a:off x="152400" y="359525"/>
            <a:ext cx="11884031" cy="61389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Shape 312"/>
          <p:cNvSpPr txBox="1"/>
          <p:nvPr>
            <p:ph type="title"/>
          </p:nvPr>
        </p:nvSpPr>
        <p:spPr>
          <a:xfrm>
            <a:off x="1218883" y="274637"/>
            <a:ext cx="10360500" cy="1224000"/>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Sweeping vs Optimization Method</a:t>
            </a:r>
          </a:p>
          <a:p>
            <a:pPr indent="0" lvl="0" marL="0" marR="0" rtl="0" algn="l">
              <a:lnSpc>
                <a:spcPct val="90000"/>
              </a:lnSpc>
              <a:spcBef>
                <a:spcPts val="0"/>
              </a:spcBef>
              <a:buClr>
                <a:schemeClr val="lt1"/>
              </a:buClr>
              <a:buSzPct val="25000"/>
              <a:buFont typeface="Calibri"/>
              <a:buNone/>
            </a:pPr>
            <a:r>
              <a:t/>
            </a:r>
            <a:endParaRPr>
              <a:latin typeface="Proxima Nova"/>
              <a:ea typeface="Proxima Nova"/>
              <a:cs typeface="Proxima Nova"/>
              <a:sym typeface="Proxima Nova"/>
            </a:endParaRPr>
          </a:p>
        </p:txBody>
      </p:sp>
      <p:sp>
        <p:nvSpPr>
          <p:cNvPr id="313" name="Shape 313"/>
          <p:cNvSpPr txBox="1"/>
          <p:nvPr>
            <p:ph idx="4" type="body"/>
          </p:nvPr>
        </p:nvSpPr>
        <p:spPr>
          <a:xfrm>
            <a:off x="1295075" y="1001825"/>
            <a:ext cx="10703400" cy="5787000"/>
          </a:xfrm>
          <a:prstGeom prst="rect">
            <a:avLst/>
          </a:prstGeom>
          <a:noFill/>
          <a:ln>
            <a:noFill/>
          </a:ln>
        </p:spPr>
        <p:txBody>
          <a:bodyPr anchorCtr="0" anchor="t" bIns="60925" lIns="121875" rIns="121875" wrap="square" tIns="60925">
            <a:noAutofit/>
          </a:bodyPr>
          <a:lstStyle/>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Compare them</a:t>
            </a:r>
          </a:p>
          <a:p>
            <a:pPr indent="0" lvl="0" marL="0" marR="0" rtl="0" algn="l">
              <a:lnSpc>
                <a:spcPct val="90000"/>
              </a:lnSpc>
              <a:spcBef>
                <a:spcPts val="0"/>
              </a:spcBef>
              <a:buNone/>
            </a:pPr>
            <a:r>
              <a:t/>
            </a:r>
            <a:endParaRPr>
              <a:solidFill>
                <a:schemeClr val="accent1"/>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Shape 117"/>
          <p:cNvSpPr txBox="1"/>
          <p:nvPr>
            <p:ph type="title"/>
          </p:nvPr>
        </p:nvSpPr>
        <p:spPr>
          <a:xfrm>
            <a:off x="1218883" y="274637"/>
            <a:ext cx="10360501" cy="1223963"/>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Spin Transfer Torque Random Access </a:t>
            </a:r>
            <a:r>
              <a:rPr lang="en-US">
                <a:latin typeface="Proxima Nova"/>
                <a:ea typeface="Proxima Nova"/>
                <a:cs typeface="Proxima Nova"/>
                <a:sym typeface="Proxima Nova"/>
              </a:rPr>
              <a:t>Memory</a:t>
            </a:r>
            <a:r>
              <a:rPr lang="en-US">
                <a:latin typeface="Proxima Nova"/>
                <a:ea typeface="Proxima Nova"/>
                <a:cs typeface="Proxima Nova"/>
                <a:sym typeface="Proxima Nova"/>
              </a:rPr>
              <a:t> (STTRAM)</a:t>
            </a:r>
          </a:p>
        </p:txBody>
      </p:sp>
      <p:sp>
        <p:nvSpPr>
          <p:cNvPr id="118" name="Shape 118"/>
          <p:cNvSpPr txBox="1"/>
          <p:nvPr>
            <p:ph idx="1" type="body"/>
          </p:nvPr>
        </p:nvSpPr>
        <p:spPr>
          <a:xfrm>
            <a:off x="1218875" y="1727400"/>
            <a:ext cx="5208600" cy="4462200"/>
          </a:xfrm>
          <a:prstGeom prst="rect">
            <a:avLst/>
          </a:prstGeom>
          <a:noFill/>
          <a:ln>
            <a:noFill/>
          </a:ln>
        </p:spPr>
        <p:txBody>
          <a:bodyPr anchorCtr="0" anchor="t" bIns="60925" lIns="121875" rIns="121875" wrap="square" tIns="60925">
            <a:noAutofit/>
          </a:bodyPr>
          <a:lstStyle/>
          <a:p>
            <a:pPr indent="-304746" lvl="0" marL="304746" marR="0" rtl="0" algn="l">
              <a:lnSpc>
                <a:spcPct val="90000"/>
              </a:lnSpc>
              <a:spcBef>
                <a:spcPts val="0"/>
              </a:spcBef>
              <a:spcAft>
                <a:spcPts val="0"/>
              </a:spcAft>
              <a:buClr>
                <a:schemeClr val="accent1"/>
              </a:buClr>
              <a:buSzPct val="100000"/>
              <a:buFont typeface="Proxima Nova"/>
              <a:buChar char="•"/>
            </a:pPr>
            <a:r>
              <a:rPr lang="en-US">
                <a:solidFill>
                  <a:schemeClr val="accent1"/>
                </a:solidFill>
                <a:latin typeface="Proxima Nova"/>
                <a:ea typeface="Proxima Nova"/>
                <a:cs typeface="Proxima Nova"/>
                <a:sym typeface="Proxima Nova"/>
              </a:rPr>
              <a:t>Resistive memory technology to replace traditional charge-based memory.</a:t>
            </a:r>
          </a:p>
          <a:p>
            <a:pPr indent="-304746" lvl="0" marL="304746" marR="0" rtl="0" algn="l">
              <a:lnSpc>
                <a:spcPct val="90000"/>
              </a:lnSpc>
              <a:spcBef>
                <a:spcPts val="0"/>
              </a:spcBef>
              <a:spcAft>
                <a:spcPts val="0"/>
              </a:spcAft>
              <a:buClr>
                <a:schemeClr val="accent1"/>
              </a:buClr>
              <a:buSzPct val="100000"/>
              <a:buFont typeface="Proxima Nova"/>
              <a:buChar char="•"/>
            </a:pPr>
            <a:r>
              <a:rPr lang="en-US">
                <a:solidFill>
                  <a:schemeClr val="accent1"/>
                </a:solidFill>
                <a:latin typeface="Proxima Nova"/>
                <a:ea typeface="Proxima Nova"/>
                <a:cs typeface="Proxima Nova"/>
                <a:sym typeface="Proxima Nova"/>
              </a:rPr>
              <a:t>Information storage by use of magnetic orientation</a:t>
            </a:r>
          </a:p>
          <a:p>
            <a:pPr indent="-304746" lvl="0" marL="304746" marR="0" rtl="0" algn="l">
              <a:lnSpc>
                <a:spcPct val="90000"/>
              </a:lnSpc>
              <a:spcBef>
                <a:spcPts val="0"/>
              </a:spcBef>
              <a:spcAft>
                <a:spcPts val="0"/>
              </a:spcAft>
              <a:buClr>
                <a:schemeClr val="accent1"/>
              </a:buClr>
              <a:buSzPct val="100000"/>
              <a:buFont typeface="Proxima Nova"/>
              <a:buChar char="•"/>
            </a:pPr>
            <a:r>
              <a:rPr lang="en-US">
                <a:solidFill>
                  <a:schemeClr val="accent1"/>
                </a:solidFill>
                <a:latin typeface="Proxima Nova"/>
                <a:ea typeface="Proxima Nova"/>
                <a:cs typeface="Proxima Nova"/>
                <a:sym typeface="Proxima Nova"/>
              </a:rPr>
              <a:t>CMOS </a:t>
            </a:r>
            <a:r>
              <a:rPr lang="en-US">
                <a:solidFill>
                  <a:schemeClr val="accent1"/>
                </a:solidFill>
                <a:latin typeface="Proxima Nova"/>
                <a:ea typeface="Proxima Nova"/>
                <a:cs typeface="Proxima Nova"/>
                <a:sym typeface="Proxima Nova"/>
              </a:rPr>
              <a:t>compatibility</a:t>
            </a:r>
            <a:r>
              <a:rPr lang="en-US">
                <a:solidFill>
                  <a:schemeClr val="accent1"/>
                </a:solidFill>
                <a:latin typeface="Proxima Nova"/>
                <a:ea typeface="Proxima Nova"/>
                <a:cs typeface="Proxima Nova"/>
                <a:sym typeface="Proxima Nova"/>
              </a:rPr>
              <a:t>, </a:t>
            </a:r>
            <a:r>
              <a:rPr lang="en-US">
                <a:solidFill>
                  <a:schemeClr val="accent1"/>
                </a:solidFill>
                <a:latin typeface="Proxima Nova"/>
                <a:ea typeface="Proxima Nova"/>
                <a:cs typeface="Proxima Nova"/>
                <a:sym typeface="Proxima Nova"/>
              </a:rPr>
              <a:t>scalability</a:t>
            </a:r>
            <a:r>
              <a:rPr lang="en-US">
                <a:solidFill>
                  <a:schemeClr val="accent1"/>
                </a:solidFill>
                <a:latin typeface="Proxima Nova"/>
                <a:ea typeface="Proxima Nova"/>
                <a:cs typeface="Proxima Nova"/>
                <a:sym typeface="Proxima Nova"/>
              </a:rPr>
              <a:t>, non-volatility, low power</a:t>
            </a:r>
          </a:p>
          <a:p>
            <a:pPr indent="0" lvl="0" marL="0" marR="0" rtl="0" algn="l">
              <a:lnSpc>
                <a:spcPct val="90000"/>
              </a:lnSpc>
              <a:spcBef>
                <a:spcPts val="0"/>
              </a:spcBef>
              <a:spcAft>
                <a:spcPts val="0"/>
              </a:spcAft>
              <a:buNone/>
            </a:pPr>
            <a:r>
              <a:t/>
            </a:r>
            <a:endParaRPr>
              <a:solidFill>
                <a:schemeClr val="accent1"/>
              </a:solidFill>
              <a:latin typeface="Proxima Nova"/>
              <a:ea typeface="Proxima Nova"/>
              <a:cs typeface="Proxima Nova"/>
              <a:sym typeface="Proxima Nova"/>
            </a:endParaRPr>
          </a:p>
        </p:txBody>
      </p:sp>
      <p:pic>
        <p:nvPicPr>
          <p:cNvPr id="119" name="Shape 119"/>
          <p:cNvPicPr preferRelativeResize="0"/>
          <p:nvPr/>
        </p:nvPicPr>
        <p:blipFill>
          <a:blip r:embed="rId3">
            <a:alphaModFix/>
          </a:blip>
          <a:stretch>
            <a:fillRect/>
          </a:stretch>
        </p:blipFill>
        <p:spPr>
          <a:xfrm>
            <a:off x="6427475" y="1202975"/>
            <a:ext cx="5761349" cy="3816679"/>
          </a:xfrm>
          <a:prstGeom prst="rect">
            <a:avLst/>
          </a:prstGeom>
          <a:noFill/>
          <a:ln>
            <a:noFill/>
          </a:ln>
        </p:spPr>
      </p:pic>
      <p:sp>
        <p:nvSpPr>
          <p:cNvPr id="120" name="Shape 120"/>
          <p:cNvSpPr txBox="1"/>
          <p:nvPr/>
        </p:nvSpPr>
        <p:spPr>
          <a:xfrm>
            <a:off x="1218875" y="5065550"/>
            <a:ext cx="10550100" cy="1587600"/>
          </a:xfrm>
          <a:prstGeom prst="rect">
            <a:avLst/>
          </a:prstGeom>
          <a:noFill/>
          <a:ln>
            <a:noFill/>
          </a:ln>
        </p:spPr>
        <p:txBody>
          <a:bodyPr anchorCtr="0" anchor="t" bIns="91425" lIns="91425" rIns="91425" wrap="square" tIns="91425">
            <a:noAutofit/>
          </a:bodyPr>
          <a:lstStyle/>
          <a:p>
            <a:pPr indent="-304746" lvl="0" marL="304746"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Cell consists of Access Transistor and Magnetic Tunnel Junction (MTJ)</a:t>
            </a:r>
          </a:p>
          <a:p>
            <a:pPr lvl="0">
              <a:spcBef>
                <a:spcPts val="0"/>
              </a:spcBef>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Shape 125"/>
          <p:cNvSpPr txBox="1"/>
          <p:nvPr>
            <p:ph type="title"/>
          </p:nvPr>
        </p:nvSpPr>
        <p:spPr>
          <a:xfrm>
            <a:off x="1316058" y="182887"/>
            <a:ext cx="10360500" cy="1224000"/>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Magnetic Tunnel Junction (MTJ)</a:t>
            </a:r>
          </a:p>
          <a:p>
            <a:pPr indent="0" lvl="0" marL="0" marR="0" rtl="0" algn="l">
              <a:lnSpc>
                <a:spcPct val="90000"/>
              </a:lnSpc>
              <a:spcBef>
                <a:spcPts val="0"/>
              </a:spcBef>
              <a:buClr>
                <a:schemeClr val="lt1"/>
              </a:buClr>
              <a:buSzPct val="25000"/>
              <a:buFont typeface="Calibri"/>
              <a:buNone/>
            </a:pPr>
            <a:r>
              <a:t/>
            </a:r>
            <a:endParaRPr/>
          </a:p>
        </p:txBody>
      </p:sp>
      <p:sp>
        <p:nvSpPr>
          <p:cNvPr id="126" name="Shape 126"/>
          <p:cNvSpPr txBox="1"/>
          <p:nvPr>
            <p:ph idx="1" type="body"/>
          </p:nvPr>
        </p:nvSpPr>
        <p:spPr>
          <a:xfrm>
            <a:off x="4845475" y="1058175"/>
            <a:ext cx="7113000" cy="2714400"/>
          </a:xfrm>
          <a:prstGeom prst="rect">
            <a:avLst/>
          </a:prstGeom>
          <a:noFill/>
          <a:ln>
            <a:noFill/>
          </a:ln>
        </p:spPr>
        <p:txBody>
          <a:bodyPr anchorCtr="0" anchor="t" bIns="60925" lIns="121875" rIns="121875" wrap="square" tIns="60925">
            <a:noAutofit/>
          </a:bodyPr>
          <a:lstStyle/>
          <a:p>
            <a:pPr indent="-304746" lvl="0" marL="304746" marR="0" rtl="0" algn="l">
              <a:lnSpc>
                <a:spcPct val="90000"/>
              </a:lnSpc>
              <a:spcBef>
                <a:spcPts val="1600"/>
              </a:spcBef>
              <a:buClr>
                <a:schemeClr val="accent1"/>
              </a:buClr>
              <a:buSzPct val="100000"/>
              <a:buFont typeface="Proxima Nova"/>
              <a:buChar char="•"/>
            </a:pPr>
            <a:r>
              <a:rPr lang="en-US">
                <a:solidFill>
                  <a:schemeClr val="accent1"/>
                </a:solidFill>
                <a:latin typeface="Proxima Nova"/>
                <a:ea typeface="Proxima Nova"/>
                <a:cs typeface="Proxima Nova"/>
                <a:sym typeface="Proxima Nova"/>
              </a:rPr>
              <a:t>Composed of an oxide layer in between two ferromagnetic layers; one free and one pinned.</a:t>
            </a:r>
          </a:p>
          <a:p>
            <a:pPr indent="-304747" lvl="0" marL="304747" marR="0" rtl="0" algn="l">
              <a:lnSpc>
                <a:spcPct val="90000"/>
              </a:lnSpc>
              <a:spcBef>
                <a:spcPts val="1600"/>
              </a:spcBef>
              <a:buClr>
                <a:schemeClr val="accent1"/>
              </a:buClr>
              <a:buSzPct val="100000"/>
              <a:buFont typeface="Proxima Nova"/>
              <a:buChar char="•"/>
            </a:pPr>
            <a:r>
              <a:rPr lang="en-US">
                <a:solidFill>
                  <a:schemeClr val="accent1"/>
                </a:solidFill>
                <a:latin typeface="Proxima Nova"/>
                <a:ea typeface="Proxima Nova"/>
                <a:cs typeface="Proxima Nova"/>
                <a:sym typeface="Proxima Nova"/>
              </a:rPr>
              <a:t>Information stored as high and low resistance; parallel and </a:t>
            </a:r>
            <a:r>
              <a:rPr lang="en-US">
                <a:solidFill>
                  <a:schemeClr val="accent1"/>
                </a:solidFill>
                <a:latin typeface="Proxima Nova"/>
                <a:ea typeface="Proxima Nova"/>
                <a:cs typeface="Proxima Nova"/>
                <a:sym typeface="Proxima Nova"/>
              </a:rPr>
              <a:t>antiparallel</a:t>
            </a:r>
            <a:r>
              <a:rPr lang="en-US">
                <a:solidFill>
                  <a:schemeClr val="accent1"/>
                </a:solidFill>
                <a:latin typeface="Proxima Nova"/>
                <a:ea typeface="Proxima Nova"/>
                <a:cs typeface="Proxima Nova"/>
                <a:sym typeface="Proxima Nova"/>
              </a:rPr>
              <a:t> states. </a:t>
            </a:r>
          </a:p>
        </p:txBody>
      </p:sp>
      <p:pic>
        <p:nvPicPr>
          <p:cNvPr id="127" name="Shape 127"/>
          <p:cNvPicPr preferRelativeResize="0"/>
          <p:nvPr/>
        </p:nvPicPr>
        <p:blipFill>
          <a:blip r:embed="rId3">
            <a:alphaModFix/>
          </a:blip>
          <a:stretch>
            <a:fillRect/>
          </a:stretch>
        </p:blipFill>
        <p:spPr>
          <a:xfrm>
            <a:off x="1011393" y="1188100"/>
            <a:ext cx="3946507" cy="5217349"/>
          </a:xfrm>
          <a:prstGeom prst="rect">
            <a:avLst/>
          </a:prstGeom>
          <a:noFill/>
          <a:ln>
            <a:noFill/>
          </a:ln>
        </p:spPr>
      </p:pic>
      <p:pic>
        <p:nvPicPr>
          <p:cNvPr id="128" name="Shape 128"/>
          <p:cNvPicPr preferRelativeResize="0"/>
          <p:nvPr/>
        </p:nvPicPr>
        <p:blipFill>
          <a:blip r:embed="rId4">
            <a:alphaModFix amt="86000"/>
          </a:blip>
          <a:stretch>
            <a:fillRect/>
          </a:stretch>
        </p:blipFill>
        <p:spPr>
          <a:xfrm>
            <a:off x="4957900" y="4028650"/>
            <a:ext cx="3555599" cy="28293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type="title"/>
          </p:nvPr>
        </p:nvSpPr>
        <p:spPr>
          <a:xfrm>
            <a:off x="1218883" y="274637"/>
            <a:ext cx="10360500" cy="1224000"/>
          </a:xfrm>
          <a:prstGeom prst="rect">
            <a:avLst/>
          </a:prstGeom>
        </p:spPr>
        <p:txBody>
          <a:bodyPr anchorCtr="0" anchor="b" bIns="91425" lIns="91425" rIns="91425" wrap="square" tIns="91425">
            <a:noAutofit/>
          </a:bodyPr>
          <a:lstStyle/>
          <a:p>
            <a:pPr lvl="0">
              <a:spcBef>
                <a:spcPts val="0"/>
              </a:spcBef>
              <a:buNone/>
            </a:pPr>
            <a:r>
              <a:rPr lang="en-US">
                <a:latin typeface="Proxima Nova"/>
                <a:ea typeface="Proxima Nova"/>
                <a:cs typeface="Proxima Nova"/>
                <a:sym typeface="Proxima Nova"/>
              </a:rPr>
              <a:t>Non-Volatile (NV) Precharge latch</a:t>
            </a:r>
          </a:p>
          <a:p>
            <a:pPr lvl="0">
              <a:spcBef>
                <a:spcPts val="0"/>
              </a:spcBef>
              <a:buClr>
                <a:schemeClr val="dk1"/>
              </a:buClr>
              <a:buSzPct val="30555"/>
              <a:buFont typeface="Arial"/>
              <a:buNone/>
            </a:pPr>
            <a:r>
              <a:t/>
            </a:r>
            <a:endParaRPr/>
          </a:p>
        </p:txBody>
      </p:sp>
      <p:sp>
        <p:nvSpPr>
          <p:cNvPr id="135" name="Shape 135"/>
          <p:cNvSpPr txBox="1"/>
          <p:nvPr>
            <p:ph idx="1" type="body"/>
          </p:nvPr>
        </p:nvSpPr>
        <p:spPr>
          <a:xfrm>
            <a:off x="793875" y="941825"/>
            <a:ext cx="5966700" cy="3226500"/>
          </a:xfrm>
          <a:prstGeom prst="rect">
            <a:avLst/>
          </a:prstGeom>
          <a:noFill/>
          <a:ln>
            <a:noFill/>
          </a:ln>
        </p:spPr>
        <p:txBody>
          <a:bodyPr anchorCtr="0" anchor="t" bIns="60925" lIns="121875" rIns="121875" wrap="square" tIns="60925">
            <a:noAutofit/>
          </a:bodyPr>
          <a:lstStyle/>
          <a:p>
            <a:pPr indent="-304746" lvl="0" marL="304746" marR="0" rtl="0" algn="l">
              <a:lnSpc>
                <a:spcPct val="90000"/>
              </a:lnSpc>
              <a:spcBef>
                <a:spcPts val="0"/>
              </a:spcBef>
              <a:spcAft>
                <a:spcPts val="0"/>
              </a:spcAft>
              <a:buClr>
                <a:schemeClr val="accent1"/>
              </a:buClr>
              <a:buSzPct val="100000"/>
              <a:buFont typeface="Proxima Nova"/>
              <a:buChar char="•"/>
            </a:pPr>
            <a:r>
              <a:rPr lang="en-US">
                <a:solidFill>
                  <a:schemeClr val="accent1"/>
                </a:solidFill>
                <a:latin typeface="Proxima Nova"/>
                <a:ea typeface="Proxima Nova"/>
                <a:cs typeface="Proxima Nova"/>
                <a:sym typeface="Proxima Nova"/>
              </a:rPr>
              <a:t>Non-Volatile MTJ cell stores data in resistive form</a:t>
            </a:r>
          </a:p>
          <a:p>
            <a:pPr indent="-304746" lvl="0" marL="304746" marR="0" rtl="0" algn="l">
              <a:lnSpc>
                <a:spcPct val="90000"/>
              </a:lnSpc>
              <a:spcBef>
                <a:spcPts val="0"/>
              </a:spcBef>
              <a:spcAft>
                <a:spcPts val="0"/>
              </a:spcAft>
              <a:buClr>
                <a:schemeClr val="accent1"/>
              </a:buClr>
              <a:buSzPct val="100000"/>
              <a:buFont typeface="Proxima Nova"/>
              <a:buChar char="•"/>
            </a:pPr>
            <a:r>
              <a:rPr lang="en-US">
                <a:solidFill>
                  <a:schemeClr val="accent1"/>
                </a:solidFill>
                <a:latin typeface="Proxima Nova"/>
                <a:ea typeface="Proxima Nova"/>
                <a:cs typeface="Proxima Nova"/>
                <a:sym typeface="Proxima Nova"/>
              </a:rPr>
              <a:t>Write driver changes state of the NV cell</a:t>
            </a:r>
          </a:p>
          <a:p>
            <a:pPr lvl="0" rtl="0">
              <a:spcBef>
                <a:spcPts val="0"/>
              </a:spcBef>
              <a:buClr>
                <a:schemeClr val="accent1"/>
              </a:buClr>
              <a:buSzPct val="100000"/>
              <a:buFont typeface="Proxima Nova"/>
              <a:buChar char="•"/>
            </a:pPr>
            <a:r>
              <a:rPr lang="en-US">
                <a:solidFill>
                  <a:schemeClr val="accent1"/>
                </a:solidFill>
                <a:latin typeface="Proxima Nova"/>
                <a:ea typeface="Proxima Nova"/>
                <a:cs typeface="Proxima Nova"/>
                <a:sym typeface="Proxima Nova"/>
              </a:rPr>
              <a:t>B</a:t>
            </a:r>
            <a:r>
              <a:rPr lang="en-US">
                <a:solidFill>
                  <a:schemeClr val="accent1"/>
                </a:solidFill>
                <a:latin typeface="Proxima Nova"/>
                <a:ea typeface="Proxima Nova"/>
                <a:cs typeface="Proxima Nova"/>
                <a:sym typeface="Proxima Nova"/>
              </a:rPr>
              <a:t>ased on state of non-volatile cell, Sense Amplifier sets the state of volatile cell; outputs Q and Q’</a:t>
            </a:r>
          </a:p>
          <a:p>
            <a:pPr indent="0" lvl="0" marL="0" rtl="0">
              <a:spcBef>
                <a:spcPts val="0"/>
              </a:spcBef>
              <a:buNone/>
            </a:pPr>
            <a:r>
              <a:t/>
            </a:r>
            <a:endParaRPr>
              <a:latin typeface="Proxima Nova"/>
              <a:ea typeface="Proxima Nova"/>
              <a:cs typeface="Proxima Nova"/>
              <a:sym typeface="Proxima Nova"/>
            </a:endParaRPr>
          </a:p>
          <a:p>
            <a:pPr indent="0" lvl="0" marL="0" rtl="0">
              <a:spcBef>
                <a:spcPts val="0"/>
              </a:spcBef>
              <a:buNone/>
            </a:pPr>
            <a:r>
              <a:t/>
            </a:r>
            <a:endParaRPr>
              <a:latin typeface="Proxima Nova"/>
              <a:ea typeface="Proxima Nova"/>
              <a:cs typeface="Proxima Nova"/>
              <a:sym typeface="Proxima Nova"/>
            </a:endParaRPr>
          </a:p>
        </p:txBody>
      </p:sp>
      <p:sp>
        <p:nvSpPr>
          <p:cNvPr id="136" name="Shape 136"/>
          <p:cNvSpPr txBox="1"/>
          <p:nvPr/>
        </p:nvSpPr>
        <p:spPr>
          <a:xfrm>
            <a:off x="6581125" y="941825"/>
            <a:ext cx="5710200" cy="3226500"/>
          </a:xfrm>
          <a:prstGeom prst="rect">
            <a:avLst/>
          </a:prstGeom>
          <a:noFill/>
          <a:ln>
            <a:noFill/>
          </a:ln>
        </p:spPr>
        <p:txBody>
          <a:bodyPr anchorCtr="0" anchor="t" bIns="91425" lIns="91425" rIns="91425" wrap="square" tIns="91425">
            <a:noAutofit/>
          </a:bodyPr>
          <a:lstStyle/>
          <a:p>
            <a:pPr indent="-304746" lvl="0" marL="304746"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Two MTJs as differential resistive cells;  lat</a:t>
            </a:r>
            <a:r>
              <a:rPr lang="en-US" sz="2800">
                <a:solidFill>
                  <a:schemeClr val="accent1"/>
                </a:solidFill>
                <a:latin typeface="Proxima Nova"/>
                <a:ea typeface="Proxima Nova"/>
                <a:cs typeface="Proxima Nova"/>
                <a:sym typeface="Proxima Nova"/>
              </a:rPr>
              <a:t>c</a:t>
            </a:r>
            <a:r>
              <a:rPr lang="en-US" sz="2800">
                <a:solidFill>
                  <a:schemeClr val="accent1"/>
                </a:solidFill>
                <a:latin typeface="Proxima Nova"/>
                <a:ea typeface="Proxima Nova"/>
                <a:cs typeface="Proxima Nova"/>
                <a:sym typeface="Proxima Nova"/>
              </a:rPr>
              <a:t>h acts as one-bit storage cell</a:t>
            </a:r>
          </a:p>
          <a:p>
            <a:pPr indent="-304746" lvl="0" marL="304746"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Logic simplifies inputting signals for read and </a:t>
            </a:r>
            <a:r>
              <a:rPr lang="en-US" sz="2800">
                <a:solidFill>
                  <a:schemeClr val="accent1"/>
                </a:solidFill>
                <a:latin typeface="Proxima Nova"/>
                <a:ea typeface="Proxima Nova"/>
                <a:cs typeface="Proxima Nova"/>
                <a:sym typeface="Proxima Nova"/>
              </a:rPr>
              <a:t>write</a:t>
            </a:r>
            <a:r>
              <a:rPr lang="en-US" sz="2800">
                <a:solidFill>
                  <a:schemeClr val="accent1"/>
                </a:solidFill>
                <a:latin typeface="Proxima Nova"/>
                <a:ea typeface="Proxima Nova"/>
                <a:cs typeface="Proxima Nova"/>
                <a:sym typeface="Proxima Nova"/>
              </a:rPr>
              <a:t> operations.</a:t>
            </a:r>
          </a:p>
          <a:p>
            <a:pPr indent="-304746" lvl="0" marL="304746"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Shared Read Control and Bit-lines</a:t>
            </a:r>
          </a:p>
          <a:p>
            <a:pPr lvl="0" rtl="0">
              <a:lnSpc>
                <a:spcPct val="90000"/>
              </a:lnSpc>
              <a:spcBef>
                <a:spcPts val="0"/>
              </a:spcBef>
              <a:buNone/>
            </a:pPr>
            <a:r>
              <a:t/>
            </a:r>
            <a:endParaRPr sz="2800">
              <a:solidFill>
                <a:schemeClr val="lt1"/>
              </a:solidFill>
              <a:latin typeface="Calibri"/>
              <a:ea typeface="Calibri"/>
              <a:cs typeface="Calibri"/>
              <a:sym typeface="Calibri"/>
            </a:endParaRPr>
          </a:p>
          <a:p>
            <a:pPr lvl="0" rtl="0">
              <a:spcBef>
                <a:spcPts val="0"/>
              </a:spcBef>
              <a:buNone/>
            </a:pPr>
            <a:r>
              <a:t/>
            </a:r>
            <a:endParaRPr/>
          </a:p>
        </p:txBody>
      </p:sp>
      <p:pic>
        <p:nvPicPr>
          <p:cNvPr id="137" name="Shape 137"/>
          <p:cNvPicPr preferRelativeResize="0"/>
          <p:nvPr/>
        </p:nvPicPr>
        <p:blipFill>
          <a:blip r:embed="rId3">
            <a:alphaModFix/>
          </a:blip>
          <a:stretch>
            <a:fillRect/>
          </a:stretch>
        </p:blipFill>
        <p:spPr>
          <a:xfrm>
            <a:off x="1687500" y="4075200"/>
            <a:ext cx="8813823" cy="27827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200"/>
                                        <p:tgtEl>
                                          <p:spTgt spid="1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200"/>
                                        <p:tgtEl>
                                          <p:spTgt spid="1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pic>
        <p:nvPicPr>
          <p:cNvPr id="143" name="Shape 143"/>
          <p:cNvPicPr preferRelativeResize="0"/>
          <p:nvPr/>
        </p:nvPicPr>
        <p:blipFill>
          <a:blip r:embed="rId3">
            <a:alphaModFix/>
          </a:blip>
          <a:stretch>
            <a:fillRect/>
          </a:stretch>
        </p:blipFill>
        <p:spPr>
          <a:xfrm>
            <a:off x="3164950" y="80325"/>
            <a:ext cx="9023850" cy="6427600"/>
          </a:xfrm>
          <a:prstGeom prst="rect">
            <a:avLst/>
          </a:prstGeom>
          <a:noFill/>
          <a:ln>
            <a:noFill/>
          </a:ln>
        </p:spPr>
      </p:pic>
      <p:sp>
        <p:nvSpPr>
          <p:cNvPr id="144" name="Shape 144"/>
          <p:cNvSpPr txBox="1"/>
          <p:nvPr>
            <p:ph type="title"/>
          </p:nvPr>
        </p:nvSpPr>
        <p:spPr>
          <a:xfrm>
            <a:off x="1218883" y="274637"/>
            <a:ext cx="10360500" cy="1224000"/>
          </a:xfrm>
          <a:prstGeom prst="rect">
            <a:avLst/>
          </a:prstGeom>
        </p:spPr>
        <p:txBody>
          <a:bodyPr anchorCtr="0" anchor="b" bIns="91425" lIns="91425" rIns="91425" wrap="square" tIns="91425">
            <a:noAutofit/>
          </a:bodyPr>
          <a:lstStyle/>
          <a:p>
            <a:pPr lvl="0" rtl="0">
              <a:spcBef>
                <a:spcPts val="0"/>
              </a:spcBef>
              <a:buNone/>
            </a:pPr>
            <a:r>
              <a:rPr lang="en-US">
                <a:latin typeface="Proxima Nova"/>
                <a:ea typeface="Proxima Nova"/>
                <a:cs typeface="Proxima Nova"/>
                <a:sym typeface="Proxima Nova"/>
              </a:rPr>
              <a:t>PreCharge Latch Schematic</a:t>
            </a:r>
          </a:p>
          <a:p>
            <a:pPr lvl="0" rtl="0">
              <a:spcBef>
                <a:spcPts val="0"/>
              </a:spcBef>
              <a:buClr>
                <a:schemeClr val="dk1"/>
              </a:buClr>
              <a:buSzPct val="30555"/>
              <a:buFont typeface="Arial"/>
              <a:buNone/>
            </a:pPr>
            <a:r>
              <a:t/>
            </a:r>
            <a:endParaRPr/>
          </a:p>
        </p:txBody>
      </p:sp>
      <p:pic>
        <p:nvPicPr>
          <p:cNvPr id="145" name="Shape 145"/>
          <p:cNvPicPr preferRelativeResize="0"/>
          <p:nvPr/>
        </p:nvPicPr>
        <p:blipFill>
          <a:blip r:embed="rId4">
            <a:alphaModFix amt="29000"/>
          </a:blip>
          <a:stretch>
            <a:fillRect/>
          </a:stretch>
        </p:blipFill>
        <p:spPr>
          <a:xfrm>
            <a:off x="3348875" y="489200"/>
            <a:ext cx="8656025" cy="1627000"/>
          </a:xfrm>
          <a:prstGeom prst="rect">
            <a:avLst/>
          </a:prstGeom>
          <a:noFill/>
          <a:ln>
            <a:noFill/>
          </a:ln>
        </p:spPr>
      </p:pic>
      <p:pic>
        <p:nvPicPr>
          <p:cNvPr id="146" name="Shape 146"/>
          <p:cNvPicPr preferRelativeResize="0"/>
          <p:nvPr/>
        </p:nvPicPr>
        <p:blipFill>
          <a:blip r:embed="rId5">
            <a:alphaModFix amt="29000"/>
          </a:blip>
          <a:stretch>
            <a:fillRect/>
          </a:stretch>
        </p:blipFill>
        <p:spPr>
          <a:xfrm>
            <a:off x="4437450" y="1335000"/>
            <a:ext cx="1564351" cy="1683225"/>
          </a:xfrm>
          <a:prstGeom prst="rect">
            <a:avLst/>
          </a:prstGeom>
          <a:noFill/>
          <a:ln>
            <a:noFill/>
          </a:ln>
        </p:spPr>
      </p:pic>
      <p:pic>
        <p:nvPicPr>
          <p:cNvPr id="147" name="Shape 147"/>
          <p:cNvPicPr preferRelativeResize="0"/>
          <p:nvPr/>
        </p:nvPicPr>
        <p:blipFill>
          <a:blip r:embed="rId5">
            <a:alphaModFix amt="29000"/>
          </a:blip>
          <a:stretch>
            <a:fillRect/>
          </a:stretch>
        </p:blipFill>
        <p:spPr>
          <a:xfrm>
            <a:off x="9160375" y="1608225"/>
            <a:ext cx="1564351" cy="3795075"/>
          </a:xfrm>
          <a:prstGeom prst="rect">
            <a:avLst/>
          </a:prstGeom>
          <a:noFill/>
          <a:ln>
            <a:noFill/>
          </a:ln>
        </p:spPr>
      </p:pic>
      <p:pic>
        <p:nvPicPr>
          <p:cNvPr id="148" name="Shape 148"/>
          <p:cNvPicPr preferRelativeResize="0"/>
          <p:nvPr/>
        </p:nvPicPr>
        <p:blipFill>
          <a:blip r:embed="rId5">
            <a:alphaModFix amt="29000"/>
          </a:blip>
          <a:stretch>
            <a:fillRect/>
          </a:stretch>
        </p:blipFill>
        <p:spPr>
          <a:xfrm>
            <a:off x="6894725" y="4671300"/>
            <a:ext cx="2265649" cy="2055700"/>
          </a:xfrm>
          <a:prstGeom prst="rect">
            <a:avLst/>
          </a:prstGeom>
          <a:noFill/>
          <a:ln>
            <a:noFill/>
          </a:ln>
        </p:spPr>
      </p:pic>
      <p:pic>
        <p:nvPicPr>
          <p:cNvPr id="149" name="Shape 149"/>
          <p:cNvPicPr preferRelativeResize="0"/>
          <p:nvPr/>
        </p:nvPicPr>
        <p:blipFill>
          <a:blip r:embed="rId6">
            <a:alphaModFix amt="24000"/>
          </a:blip>
          <a:stretch>
            <a:fillRect/>
          </a:stretch>
        </p:blipFill>
        <p:spPr>
          <a:xfrm>
            <a:off x="6268988" y="2298575"/>
            <a:ext cx="2815799" cy="2260850"/>
          </a:xfrm>
          <a:prstGeom prst="rect">
            <a:avLst/>
          </a:prstGeom>
          <a:noFill/>
          <a:ln>
            <a:noFill/>
          </a:ln>
        </p:spPr>
      </p:pic>
      <p:pic>
        <p:nvPicPr>
          <p:cNvPr id="150" name="Shape 150"/>
          <p:cNvPicPr preferRelativeResize="0"/>
          <p:nvPr/>
        </p:nvPicPr>
        <p:blipFill>
          <a:blip r:embed="rId7">
            <a:alphaModFix amt="23000"/>
          </a:blip>
          <a:stretch>
            <a:fillRect/>
          </a:stretch>
        </p:blipFill>
        <p:spPr>
          <a:xfrm>
            <a:off x="3715325" y="5270950"/>
            <a:ext cx="3101199" cy="1396300"/>
          </a:xfrm>
          <a:prstGeom prst="rect">
            <a:avLst/>
          </a:prstGeom>
          <a:noFill/>
          <a:ln>
            <a:noFill/>
          </a:ln>
        </p:spPr>
      </p:pic>
      <p:pic>
        <p:nvPicPr>
          <p:cNvPr id="151" name="Shape 151"/>
          <p:cNvPicPr preferRelativeResize="0"/>
          <p:nvPr/>
        </p:nvPicPr>
        <p:blipFill>
          <a:blip r:embed="rId4">
            <a:alphaModFix amt="29000"/>
          </a:blip>
          <a:stretch>
            <a:fillRect/>
          </a:stretch>
        </p:blipFill>
        <p:spPr>
          <a:xfrm>
            <a:off x="881625" y="1255850"/>
            <a:ext cx="481726" cy="491633"/>
          </a:xfrm>
          <a:prstGeom prst="rect">
            <a:avLst/>
          </a:prstGeom>
          <a:noFill/>
          <a:ln>
            <a:noFill/>
          </a:ln>
        </p:spPr>
      </p:pic>
      <p:pic>
        <p:nvPicPr>
          <p:cNvPr id="152" name="Shape 152"/>
          <p:cNvPicPr preferRelativeResize="0"/>
          <p:nvPr/>
        </p:nvPicPr>
        <p:blipFill>
          <a:blip r:embed="rId5">
            <a:alphaModFix amt="29000"/>
          </a:blip>
          <a:stretch>
            <a:fillRect/>
          </a:stretch>
        </p:blipFill>
        <p:spPr>
          <a:xfrm>
            <a:off x="881613" y="2376950"/>
            <a:ext cx="481726" cy="491350"/>
          </a:xfrm>
          <a:prstGeom prst="rect">
            <a:avLst/>
          </a:prstGeom>
          <a:noFill/>
          <a:ln>
            <a:noFill/>
          </a:ln>
        </p:spPr>
      </p:pic>
      <p:pic>
        <p:nvPicPr>
          <p:cNvPr id="153" name="Shape 153"/>
          <p:cNvPicPr preferRelativeResize="0"/>
          <p:nvPr/>
        </p:nvPicPr>
        <p:blipFill>
          <a:blip r:embed="rId7">
            <a:alphaModFix amt="23000"/>
          </a:blip>
          <a:stretch>
            <a:fillRect/>
          </a:stretch>
        </p:blipFill>
        <p:spPr>
          <a:xfrm>
            <a:off x="889749" y="4779600"/>
            <a:ext cx="481726" cy="491350"/>
          </a:xfrm>
          <a:prstGeom prst="rect">
            <a:avLst/>
          </a:prstGeom>
          <a:noFill/>
          <a:ln>
            <a:noFill/>
          </a:ln>
        </p:spPr>
      </p:pic>
      <p:pic>
        <p:nvPicPr>
          <p:cNvPr id="154" name="Shape 154"/>
          <p:cNvPicPr preferRelativeResize="0"/>
          <p:nvPr/>
        </p:nvPicPr>
        <p:blipFill>
          <a:blip r:embed="rId6">
            <a:alphaModFix amt="24000"/>
          </a:blip>
          <a:stretch>
            <a:fillRect/>
          </a:stretch>
        </p:blipFill>
        <p:spPr>
          <a:xfrm>
            <a:off x="870375" y="3497775"/>
            <a:ext cx="504224" cy="491625"/>
          </a:xfrm>
          <a:prstGeom prst="rect">
            <a:avLst/>
          </a:prstGeom>
          <a:noFill/>
          <a:ln>
            <a:noFill/>
          </a:ln>
        </p:spPr>
      </p:pic>
      <p:sp>
        <p:nvSpPr>
          <p:cNvPr id="155" name="Shape 155"/>
          <p:cNvSpPr txBox="1"/>
          <p:nvPr/>
        </p:nvSpPr>
        <p:spPr>
          <a:xfrm>
            <a:off x="1482075" y="1203675"/>
            <a:ext cx="1743000" cy="808200"/>
          </a:xfrm>
          <a:prstGeom prst="rect">
            <a:avLst/>
          </a:prstGeom>
          <a:noFill/>
          <a:ln>
            <a:noFill/>
          </a:ln>
        </p:spPr>
        <p:txBody>
          <a:bodyPr anchorCtr="0" anchor="t" bIns="91425" lIns="91425" rIns="91425" wrap="square" tIns="91425">
            <a:noAutofit/>
          </a:bodyPr>
          <a:lstStyle/>
          <a:p>
            <a:pPr lvl="0">
              <a:spcBef>
                <a:spcPts val="0"/>
              </a:spcBef>
              <a:buNone/>
            </a:pPr>
            <a:r>
              <a:rPr lang="en-US">
                <a:solidFill>
                  <a:schemeClr val="accent1"/>
                </a:solidFill>
              </a:rPr>
              <a:t>SENSE AMPLIFIER/ READ TRANSISTORS</a:t>
            </a:r>
          </a:p>
        </p:txBody>
      </p:sp>
      <p:sp>
        <p:nvSpPr>
          <p:cNvPr id="156" name="Shape 156"/>
          <p:cNvSpPr txBox="1"/>
          <p:nvPr/>
        </p:nvSpPr>
        <p:spPr>
          <a:xfrm>
            <a:off x="1482050" y="2298575"/>
            <a:ext cx="1564200" cy="491400"/>
          </a:xfrm>
          <a:prstGeom prst="rect">
            <a:avLst/>
          </a:prstGeom>
          <a:noFill/>
          <a:ln>
            <a:noFill/>
          </a:ln>
        </p:spPr>
        <p:txBody>
          <a:bodyPr anchorCtr="0" anchor="t" bIns="91425" lIns="91425" rIns="91425" wrap="square" tIns="91425">
            <a:noAutofit/>
          </a:bodyPr>
          <a:lstStyle/>
          <a:p>
            <a:pPr lvl="0" rtl="0">
              <a:spcBef>
                <a:spcPts val="0"/>
              </a:spcBef>
              <a:buNone/>
            </a:pPr>
            <a:r>
              <a:rPr lang="en-US">
                <a:solidFill>
                  <a:schemeClr val="accent1"/>
                </a:solidFill>
              </a:rPr>
              <a:t>WRITE TRANSISTORS</a:t>
            </a:r>
          </a:p>
        </p:txBody>
      </p:sp>
      <p:sp>
        <p:nvSpPr>
          <p:cNvPr id="157" name="Shape 157"/>
          <p:cNvSpPr txBox="1"/>
          <p:nvPr/>
        </p:nvSpPr>
        <p:spPr>
          <a:xfrm>
            <a:off x="1487675" y="3497888"/>
            <a:ext cx="1564200" cy="491400"/>
          </a:xfrm>
          <a:prstGeom prst="rect">
            <a:avLst/>
          </a:prstGeom>
          <a:noFill/>
          <a:ln>
            <a:noFill/>
          </a:ln>
        </p:spPr>
        <p:txBody>
          <a:bodyPr anchorCtr="0" anchor="t" bIns="91425" lIns="91425" rIns="91425" wrap="square" tIns="91425">
            <a:noAutofit/>
          </a:bodyPr>
          <a:lstStyle/>
          <a:p>
            <a:pPr lvl="0" rtl="0">
              <a:spcBef>
                <a:spcPts val="0"/>
              </a:spcBef>
              <a:buNone/>
            </a:pPr>
            <a:r>
              <a:rPr lang="en-US">
                <a:solidFill>
                  <a:schemeClr val="accent1"/>
                </a:solidFill>
              </a:rPr>
              <a:t>MTJs</a:t>
            </a:r>
          </a:p>
        </p:txBody>
      </p:sp>
      <p:sp>
        <p:nvSpPr>
          <p:cNvPr id="158" name="Shape 158"/>
          <p:cNvSpPr txBox="1"/>
          <p:nvPr/>
        </p:nvSpPr>
        <p:spPr>
          <a:xfrm>
            <a:off x="1486125" y="4779575"/>
            <a:ext cx="1564200" cy="491400"/>
          </a:xfrm>
          <a:prstGeom prst="rect">
            <a:avLst/>
          </a:prstGeom>
          <a:noFill/>
          <a:ln>
            <a:noFill/>
          </a:ln>
        </p:spPr>
        <p:txBody>
          <a:bodyPr anchorCtr="0" anchor="t" bIns="91425" lIns="91425" rIns="91425" wrap="square" tIns="91425">
            <a:noAutofit/>
          </a:bodyPr>
          <a:lstStyle/>
          <a:p>
            <a:pPr lvl="0" rtl="0">
              <a:spcBef>
                <a:spcPts val="0"/>
              </a:spcBef>
              <a:buNone/>
            </a:pPr>
            <a:r>
              <a:rPr lang="en-US">
                <a:solidFill>
                  <a:schemeClr val="accent1"/>
                </a:solidFill>
              </a:rPr>
              <a:t>INPUT SIGNALS</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Shape 164"/>
          <p:cNvSpPr txBox="1"/>
          <p:nvPr>
            <p:ph type="title"/>
          </p:nvPr>
        </p:nvSpPr>
        <p:spPr>
          <a:xfrm>
            <a:off x="1218883" y="274637"/>
            <a:ext cx="10360500" cy="1224000"/>
          </a:xfrm>
          <a:prstGeom prst="rect">
            <a:avLst/>
          </a:prstGeom>
        </p:spPr>
        <p:txBody>
          <a:bodyPr anchorCtr="0" anchor="b" bIns="91425" lIns="91425" rIns="91425" wrap="square" tIns="91425">
            <a:noAutofit/>
          </a:bodyPr>
          <a:lstStyle/>
          <a:p>
            <a:pPr lvl="0" rtl="0">
              <a:spcBef>
                <a:spcPts val="0"/>
              </a:spcBef>
              <a:buNone/>
            </a:pPr>
            <a:r>
              <a:rPr lang="en-US">
                <a:latin typeface="Proxima Nova"/>
                <a:ea typeface="Proxima Nova"/>
                <a:cs typeface="Proxima Nova"/>
                <a:sym typeface="Proxima Nova"/>
              </a:rPr>
              <a:t>Latch</a:t>
            </a:r>
          </a:p>
          <a:p>
            <a:pPr lvl="0" rtl="0">
              <a:spcBef>
                <a:spcPts val="0"/>
              </a:spcBef>
              <a:buNone/>
            </a:pPr>
            <a:r>
              <a:t/>
            </a:r>
            <a:endParaRPr/>
          </a:p>
        </p:txBody>
      </p:sp>
      <p:sp>
        <p:nvSpPr>
          <p:cNvPr id="165" name="Shape 165"/>
          <p:cNvSpPr txBox="1"/>
          <p:nvPr/>
        </p:nvSpPr>
        <p:spPr>
          <a:xfrm>
            <a:off x="1137425" y="1248950"/>
            <a:ext cx="9891000" cy="3494100"/>
          </a:xfrm>
          <a:prstGeom prst="rect">
            <a:avLst/>
          </a:prstGeom>
          <a:noFill/>
          <a:ln>
            <a:noFill/>
          </a:ln>
        </p:spPr>
        <p:txBody>
          <a:bodyPr anchorCtr="0" anchor="ctr" bIns="91425" lIns="91425" rIns="91425" wrap="square" tIns="91425">
            <a:noAutofit/>
          </a:bodyPr>
          <a:lstStyle/>
          <a:p>
            <a:pPr indent="-406400" lvl="0" marL="457200"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Read: Based on delay </a:t>
            </a:r>
          </a:p>
          <a:p>
            <a:pPr indent="-350519" lvl="1" marL="914400" rtl="0">
              <a:lnSpc>
                <a:spcPct val="90000"/>
              </a:lnSpc>
              <a:spcBef>
                <a:spcPts val="0"/>
              </a:spcBef>
              <a:buClr>
                <a:schemeClr val="accent1"/>
              </a:buClr>
              <a:buSzPct val="80000"/>
              <a:buFont typeface="Proxima Nova"/>
              <a:buChar char="-"/>
            </a:pPr>
            <a:r>
              <a:rPr lang="en-US" sz="2400">
                <a:solidFill>
                  <a:schemeClr val="accent1"/>
                </a:solidFill>
                <a:latin typeface="Proxima Nova"/>
                <a:ea typeface="Proxima Nova"/>
                <a:cs typeface="Proxima Nova"/>
                <a:sym typeface="Proxima Nova"/>
              </a:rPr>
              <a:t>sense amplification to get q and q bar. </a:t>
            </a:r>
          </a:p>
          <a:p>
            <a:pPr indent="-126946" lvl="0" marL="304746" rtl="0">
              <a:lnSpc>
                <a:spcPct val="90000"/>
              </a:lnSpc>
              <a:spcBef>
                <a:spcPts val="0"/>
              </a:spcBef>
              <a:buNone/>
            </a:pPr>
            <a:r>
              <a:t/>
            </a:r>
            <a:endParaRPr sz="1200">
              <a:solidFill>
                <a:schemeClr val="accent1"/>
              </a:solidFill>
              <a:latin typeface="Proxima Nova"/>
              <a:ea typeface="Proxima Nova"/>
              <a:cs typeface="Proxima Nova"/>
              <a:sym typeface="Proxima Nova"/>
            </a:endParaRPr>
          </a:p>
          <a:p>
            <a:pPr indent="-126946" lvl="0" marL="304746" rtl="0">
              <a:lnSpc>
                <a:spcPct val="90000"/>
              </a:lnSpc>
              <a:spcBef>
                <a:spcPts val="0"/>
              </a:spcBef>
              <a:buNone/>
            </a:pPr>
            <a:r>
              <a:t/>
            </a:r>
            <a:endParaRPr sz="1800">
              <a:solidFill>
                <a:schemeClr val="accent1"/>
              </a:solidFill>
              <a:latin typeface="Proxima Nova"/>
              <a:ea typeface="Proxima Nova"/>
              <a:cs typeface="Proxima Nova"/>
              <a:sym typeface="Proxima Nova"/>
            </a:endParaRPr>
          </a:p>
          <a:p>
            <a:pPr indent="-406400" lvl="0" marL="457200"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Write (first): Optimize write path for failure rate </a:t>
            </a:r>
          </a:p>
          <a:p>
            <a:pPr lvl="0" rtl="0">
              <a:lnSpc>
                <a:spcPct val="90000"/>
              </a:lnSpc>
              <a:spcBef>
                <a:spcPts val="0"/>
              </a:spcBef>
              <a:buNone/>
            </a:pPr>
            <a:r>
              <a:t/>
            </a:r>
            <a:endParaRPr sz="1800">
              <a:solidFill>
                <a:schemeClr val="accent1"/>
              </a:solidFill>
              <a:latin typeface="Proxima Nova"/>
              <a:ea typeface="Proxima Nova"/>
              <a:cs typeface="Proxima Nova"/>
              <a:sym typeface="Proxima Nova"/>
            </a:endParaRPr>
          </a:p>
          <a:p>
            <a:pPr indent="-342900" lvl="0" marL="457200" rtl="0">
              <a:lnSpc>
                <a:spcPct val="90000"/>
              </a:lnSpc>
              <a:spcBef>
                <a:spcPts val="0"/>
              </a:spcBef>
              <a:buClr>
                <a:schemeClr val="accent1"/>
              </a:buClr>
              <a:buSzPct val="100000"/>
              <a:buFont typeface="Proxima Nova"/>
              <a:buChar char="-"/>
            </a:pPr>
            <a:r>
              <a:rPr lang="en-US" sz="1800">
                <a:solidFill>
                  <a:schemeClr val="accent1"/>
                </a:solidFill>
                <a:latin typeface="Proxima Nova"/>
                <a:ea typeface="Proxima Nova"/>
                <a:cs typeface="Proxima Nova"/>
                <a:sym typeface="Proxima Nova"/>
              </a:rPr>
              <a:t>tp is delay. delay goes up failure rate goes up. </a:t>
            </a:r>
          </a:p>
          <a:p>
            <a:pPr indent="-342900" lvl="0" marL="457200" rtl="0">
              <a:lnSpc>
                <a:spcPct val="90000"/>
              </a:lnSpc>
              <a:spcBef>
                <a:spcPts val="0"/>
              </a:spcBef>
              <a:buClr>
                <a:schemeClr val="accent1"/>
              </a:buClr>
              <a:buSzPct val="100000"/>
              <a:buFont typeface="Proxima Nova"/>
              <a:buChar char="-"/>
            </a:pPr>
            <a:r>
              <a:rPr lang="en-US" sz="1800">
                <a:solidFill>
                  <a:schemeClr val="accent1"/>
                </a:solidFill>
                <a:latin typeface="Proxima Nova"/>
                <a:ea typeface="Proxima Nova"/>
                <a:cs typeface="Proxima Nova"/>
                <a:sym typeface="Proxima Nova"/>
              </a:rPr>
              <a:t>See whether or not the MTJ gets flipped. </a:t>
            </a:r>
          </a:p>
          <a:p>
            <a:pPr indent="-342900" lvl="0" marL="457200" rtl="0">
              <a:lnSpc>
                <a:spcPct val="90000"/>
              </a:lnSpc>
              <a:spcBef>
                <a:spcPts val="0"/>
              </a:spcBef>
              <a:buClr>
                <a:schemeClr val="accent1"/>
              </a:buClr>
              <a:buSzPct val="100000"/>
              <a:buFont typeface="Proxima Nova"/>
              <a:buChar char="-"/>
            </a:pPr>
            <a:r>
              <a:rPr lang="en-US" sz="1800">
                <a:solidFill>
                  <a:schemeClr val="accent1"/>
                </a:solidFill>
                <a:latin typeface="Proxima Nova"/>
                <a:ea typeface="Proxima Nova"/>
                <a:cs typeface="Proxima Nova"/>
                <a:sym typeface="Proxima Nova"/>
              </a:rPr>
              <a:t>Perform failure rate simulations </a:t>
            </a:r>
          </a:p>
          <a:p>
            <a:pPr indent="-126946" lvl="0" marL="304746" rtl="0">
              <a:lnSpc>
                <a:spcPct val="90000"/>
              </a:lnSpc>
              <a:spcBef>
                <a:spcPts val="0"/>
              </a:spcBef>
              <a:buNone/>
            </a:pPr>
            <a:r>
              <a:t/>
            </a:r>
            <a:endParaRPr sz="1800">
              <a:solidFill>
                <a:schemeClr val="accent1"/>
              </a:solidFill>
              <a:latin typeface="Proxima Nova"/>
              <a:ea typeface="Proxima Nova"/>
              <a:cs typeface="Proxima Nova"/>
              <a:sym typeface="Proxima Nova"/>
            </a:endParaRPr>
          </a:p>
          <a:p>
            <a:pPr indent="0" lvl="0" marL="177800" rtl="0">
              <a:lnSpc>
                <a:spcPct val="90000"/>
              </a:lnSpc>
              <a:spcBef>
                <a:spcPts val="0"/>
              </a:spcBef>
              <a:buNone/>
            </a:pPr>
            <a:r>
              <a:t/>
            </a:r>
            <a:endParaRPr sz="1800">
              <a:solidFill>
                <a:schemeClr val="accent1"/>
              </a:solidFill>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Shape 170"/>
          <p:cNvSpPr txBox="1"/>
          <p:nvPr>
            <p:ph type="title"/>
          </p:nvPr>
        </p:nvSpPr>
        <p:spPr>
          <a:xfrm>
            <a:off x="1218883" y="274637"/>
            <a:ext cx="10360500" cy="1224000"/>
          </a:xfrm>
          <a:prstGeom prst="rect">
            <a:avLst/>
          </a:prstGeom>
          <a:noFill/>
          <a:ln>
            <a:noFill/>
          </a:ln>
        </p:spPr>
        <p:txBody>
          <a:bodyPr anchorCtr="0" anchor="b" bIns="60925" lIns="121875" rIns="121875" wrap="square" tIns="60925">
            <a:noAutofit/>
          </a:bodyPr>
          <a:lstStyle/>
          <a:p>
            <a:pPr indent="0" lvl="0" marL="0" marR="0" rtl="0" algn="l">
              <a:lnSpc>
                <a:spcPct val="90000"/>
              </a:lnSpc>
              <a:spcBef>
                <a:spcPts val="0"/>
              </a:spcBef>
              <a:buClr>
                <a:schemeClr val="lt1"/>
              </a:buClr>
              <a:buSzPct val="25000"/>
              <a:buFont typeface="Calibri"/>
              <a:buNone/>
            </a:pPr>
            <a:r>
              <a:rPr lang="en-US">
                <a:latin typeface="Proxima Nova"/>
                <a:ea typeface="Proxima Nova"/>
                <a:cs typeface="Proxima Nova"/>
                <a:sym typeface="Proxima Nova"/>
              </a:rPr>
              <a:t>Latch</a:t>
            </a:r>
          </a:p>
          <a:p>
            <a:pPr indent="0" lvl="0" marL="0" marR="0" rtl="0" algn="l">
              <a:lnSpc>
                <a:spcPct val="90000"/>
              </a:lnSpc>
              <a:spcBef>
                <a:spcPts val="0"/>
              </a:spcBef>
              <a:buClr>
                <a:schemeClr val="lt1"/>
              </a:buClr>
              <a:buSzPct val="25000"/>
              <a:buFont typeface="Calibri"/>
              <a:buNone/>
            </a:pPr>
            <a:r>
              <a:t/>
            </a:r>
            <a:endParaRPr>
              <a:latin typeface="Proxima Nova"/>
              <a:ea typeface="Proxima Nova"/>
              <a:cs typeface="Proxima Nova"/>
              <a:sym typeface="Proxima Nova"/>
            </a:endParaRPr>
          </a:p>
        </p:txBody>
      </p:sp>
      <p:sp>
        <p:nvSpPr>
          <p:cNvPr id="171" name="Shape 171"/>
          <p:cNvSpPr txBox="1"/>
          <p:nvPr>
            <p:ph idx="4" type="body"/>
          </p:nvPr>
        </p:nvSpPr>
        <p:spPr>
          <a:xfrm>
            <a:off x="1295075" y="1112775"/>
            <a:ext cx="10227300" cy="5129700"/>
          </a:xfrm>
          <a:prstGeom prst="rect">
            <a:avLst/>
          </a:prstGeom>
          <a:noFill/>
          <a:ln>
            <a:noFill/>
          </a:ln>
        </p:spPr>
        <p:txBody>
          <a:bodyPr anchorCtr="0" anchor="t" bIns="60925" lIns="121875" rIns="121875" wrap="square" tIns="60925">
            <a:noAutofit/>
          </a:bodyPr>
          <a:lstStyle/>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There are two MTJs that act as resistive memory cells </a:t>
            </a:r>
          </a:p>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Two read inputs and two read outputs </a:t>
            </a:r>
          </a:p>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Four inputs for write </a:t>
            </a:r>
          </a:p>
          <a:p>
            <a:pPr indent="0" lvl="0" marL="0" marR="0" rtl="0" algn="l">
              <a:lnSpc>
                <a:spcPct val="90000"/>
              </a:lnSpc>
              <a:spcBef>
                <a:spcPts val="0"/>
              </a:spcBef>
              <a:buNone/>
            </a:pPr>
            <a:r>
              <a:t/>
            </a:r>
            <a:endParaRPr>
              <a:solidFill>
                <a:schemeClr val="accent1"/>
              </a:solidFill>
              <a:latin typeface="Proxima Nova"/>
              <a:ea typeface="Proxima Nova"/>
              <a:cs typeface="Proxima Nova"/>
              <a:sym typeface="Proxima Nova"/>
            </a:endParaRPr>
          </a:p>
          <a:p>
            <a:pPr indent="0" lvl="0" marL="0" marR="0" rtl="0" algn="l">
              <a:lnSpc>
                <a:spcPct val="90000"/>
              </a:lnSpc>
              <a:spcBef>
                <a:spcPts val="0"/>
              </a:spcBef>
              <a:buNone/>
            </a:pPr>
            <a:r>
              <a:rPr lang="en-US">
                <a:solidFill>
                  <a:schemeClr val="accent1"/>
                </a:solidFill>
                <a:latin typeface="Proxima Nova"/>
                <a:ea typeface="Proxima Nova"/>
                <a:cs typeface="Proxima Nova"/>
                <a:sym typeface="Proxima Nova"/>
              </a:rPr>
              <a:t>Individual transistors </a:t>
            </a:r>
          </a:p>
          <a:p>
            <a:pPr indent="0" lvl="0" marL="0" marR="0" rtl="0" algn="l">
              <a:lnSpc>
                <a:spcPct val="90000"/>
              </a:lnSpc>
              <a:spcBef>
                <a:spcPts val="0"/>
              </a:spcBef>
              <a:buNone/>
            </a:pPr>
            <a:r>
              <a:t/>
            </a:r>
            <a:endParaRPr>
              <a:solidFill>
                <a:schemeClr val="accent1"/>
              </a:solidFill>
              <a:latin typeface="Proxima Nova"/>
              <a:ea typeface="Proxima Nova"/>
              <a:cs typeface="Proxima Nova"/>
              <a:sym typeface="Proxima Nova"/>
            </a:endParaRPr>
          </a:p>
          <a:p>
            <a:pPr indent="-228600" lvl="0" marL="457200" marR="0" rtl="0" algn="l">
              <a:lnSpc>
                <a:spcPct val="90000"/>
              </a:lnSpc>
              <a:spcBef>
                <a:spcPts val="0"/>
              </a:spcBef>
              <a:buClr>
                <a:schemeClr val="accent1"/>
              </a:buClr>
              <a:buFont typeface="Proxima Nova"/>
            </a:pPr>
            <a:r>
              <a:rPr lang="en-US">
                <a:solidFill>
                  <a:schemeClr val="accent1"/>
                </a:solidFill>
                <a:latin typeface="Proxima Nova"/>
                <a:ea typeface="Proxima Nova"/>
                <a:cs typeface="Proxima Nova"/>
                <a:sym typeface="Proxima Nova"/>
              </a:rPr>
              <a:t>Bottom most transistor is the Sense Enable</a:t>
            </a:r>
            <a:r>
              <a:rPr lang="en-US" sz="1800">
                <a:solidFill>
                  <a:schemeClr val="accent1"/>
                </a:solidFill>
                <a:latin typeface="Proxima Nova"/>
                <a:ea typeface="Proxima Nova"/>
                <a:cs typeface="Proxima Nova"/>
                <a:sym typeface="Proxima Nova"/>
              </a:rPr>
              <a:t> </a:t>
            </a:r>
            <a:r>
              <a:rPr lang="en-US">
                <a:solidFill>
                  <a:schemeClr val="accent1"/>
                </a:solidFill>
                <a:latin typeface="Proxima Nova"/>
                <a:ea typeface="Proxima Nova"/>
                <a:cs typeface="Proxima Nova"/>
                <a:sym typeface="Proxima Nova"/>
              </a:rPr>
              <a:t>while the top most section comprising of ten transistors placed to be symmetric down the middle is the Sense Amplifier.</a:t>
            </a:r>
          </a:p>
          <a:p>
            <a:pPr indent="0" lvl="0" marL="0" marR="0" rtl="0" algn="l">
              <a:lnSpc>
                <a:spcPct val="90000"/>
              </a:lnSpc>
              <a:spcBef>
                <a:spcPts val="0"/>
              </a:spcBef>
              <a:buNone/>
            </a:pPr>
            <a:r>
              <a:t/>
            </a:r>
            <a:endParaRPr sz="1800">
              <a:solidFill>
                <a:schemeClr val="accent1"/>
              </a:solidFill>
              <a:latin typeface="Proxima Nova"/>
              <a:ea typeface="Proxima Nova"/>
              <a:cs typeface="Proxima Nova"/>
              <a:sym typeface="Proxima Nov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Shape 177"/>
          <p:cNvSpPr txBox="1"/>
          <p:nvPr>
            <p:ph type="title"/>
          </p:nvPr>
        </p:nvSpPr>
        <p:spPr>
          <a:xfrm>
            <a:off x="1218883" y="274637"/>
            <a:ext cx="10360500" cy="1224000"/>
          </a:xfrm>
          <a:prstGeom prst="rect">
            <a:avLst/>
          </a:prstGeom>
        </p:spPr>
        <p:txBody>
          <a:bodyPr anchorCtr="0" anchor="b" bIns="91425" lIns="91425" rIns="91425" wrap="square" tIns="91425">
            <a:noAutofit/>
          </a:bodyPr>
          <a:lstStyle/>
          <a:p>
            <a:pPr lvl="0">
              <a:spcBef>
                <a:spcPts val="0"/>
              </a:spcBef>
              <a:buNone/>
            </a:pPr>
            <a:r>
              <a:rPr lang="en-US">
                <a:latin typeface="Proxima Nova"/>
                <a:ea typeface="Proxima Nova"/>
                <a:cs typeface="Proxima Nova"/>
                <a:sym typeface="Proxima Nova"/>
              </a:rPr>
              <a:t>Control </a:t>
            </a:r>
            <a:r>
              <a:rPr lang="en-US">
                <a:latin typeface="Proxima Nova"/>
                <a:ea typeface="Proxima Nova"/>
                <a:cs typeface="Proxima Nova"/>
                <a:sym typeface="Proxima Nova"/>
              </a:rPr>
              <a:t>Logic Gates</a:t>
            </a:r>
          </a:p>
          <a:p>
            <a:pPr lvl="0">
              <a:spcBef>
                <a:spcPts val="0"/>
              </a:spcBef>
              <a:buNone/>
            </a:pPr>
            <a:r>
              <a:t/>
            </a:r>
            <a:endParaRPr/>
          </a:p>
        </p:txBody>
      </p:sp>
      <p:sp>
        <p:nvSpPr>
          <p:cNvPr id="178" name="Shape 178"/>
          <p:cNvSpPr txBox="1"/>
          <p:nvPr/>
        </p:nvSpPr>
        <p:spPr>
          <a:xfrm>
            <a:off x="1055925" y="1177600"/>
            <a:ext cx="10702500" cy="1902900"/>
          </a:xfrm>
          <a:prstGeom prst="rect">
            <a:avLst/>
          </a:prstGeom>
          <a:noFill/>
          <a:ln>
            <a:noFill/>
          </a:ln>
        </p:spPr>
        <p:txBody>
          <a:bodyPr anchorCtr="0" anchor="t" bIns="91425" lIns="91425" rIns="91425" wrap="square" tIns="91425">
            <a:noAutofit/>
          </a:bodyPr>
          <a:lstStyle/>
          <a:p>
            <a:pPr indent="-406400" lvl="0" marL="457200"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Composed of Inverters and Gates</a:t>
            </a:r>
          </a:p>
          <a:p>
            <a:pPr indent="-406400" lvl="0" marL="457200"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Input: ideal sources BL (Data) and WEN</a:t>
            </a:r>
          </a:p>
          <a:p>
            <a:pPr indent="-406400" lvl="0" marL="457200"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Generates the signals to flip MTJ</a:t>
            </a:r>
          </a:p>
          <a:p>
            <a:pPr indent="-406400" lvl="0" marL="457200" rtl="0">
              <a:lnSpc>
                <a:spcPct val="90000"/>
              </a:lnSpc>
              <a:spcBef>
                <a:spcPts val="0"/>
              </a:spcBef>
              <a:buClr>
                <a:schemeClr val="accent1"/>
              </a:buClr>
              <a:buSzPct val="100000"/>
              <a:buFont typeface="Proxima Nova"/>
              <a:buChar char="-"/>
            </a:pPr>
            <a:r>
              <a:rPr lang="en-US" sz="2800">
                <a:solidFill>
                  <a:schemeClr val="accent1"/>
                </a:solidFill>
                <a:latin typeface="Proxima Nova"/>
                <a:ea typeface="Proxima Nova"/>
                <a:cs typeface="Proxima Nova"/>
                <a:sym typeface="Proxima Nova"/>
              </a:rPr>
              <a:t>Generates input signals to write and read </a:t>
            </a:r>
          </a:p>
        </p:txBody>
      </p:sp>
      <p:pic>
        <p:nvPicPr>
          <p:cNvPr id="179" name="Shape 179"/>
          <p:cNvPicPr preferRelativeResize="0"/>
          <p:nvPr/>
        </p:nvPicPr>
        <p:blipFill>
          <a:blip r:embed="rId3">
            <a:alphaModFix/>
          </a:blip>
          <a:stretch>
            <a:fillRect/>
          </a:stretch>
        </p:blipFill>
        <p:spPr>
          <a:xfrm>
            <a:off x="3503102" y="3080500"/>
            <a:ext cx="8685723" cy="3777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Tech_16x9">
      <a:dk1>
        <a:srgbClr val="000000"/>
      </a:dk1>
      <a:lt1>
        <a:srgbClr val="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ch 16x9">
  <a:themeElements>
    <a:clrScheme name="Tech_16x9">
      <a:dk1>
        <a:srgbClr val="000000"/>
      </a:dk1>
      <a:lt1>
        <a:srgbClr val="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